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9" r:id="rId3"/>
    <p:sldId id="261" r:id="rId4"/>
    <p:sldId id="260"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png"/><Relationship Id="rId7" Type="http://schemas.openxmlformats.org/officeDocument/2006/relationships/image" Target="../media/image4.png"/><Relationship Id="rId12" Type="http://schemas.openxmlformats.org/officeDocument/2006/relationships/image" Target="../media/image15.svg"/><Relationship Id="rId2" Type="http://schemas.openxmlformats.org/officeDocument/2006/relationships/hyperlink" Target="https://cocl.us/Geospatial_data" TargetMode="External"/><Relationship Id="rId1" Type="http://schemas.openxmlformats.org/officeDocument/2006/relationships/hyperlink" Target="https://en.wikipedia.org/wiki/List_of_postal_codes_of_Canada:_M" TargetMode="External"/><Relationship Id="rId6" Type="http://schemas.openxmlformats.org/officeDocument/2006/relationships/image" Target="../media/image11.sv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3.svg"/><Relationship Id="rId4" Type="http://schemas.openxmlformats.org/officeDocument/2006/relationships/image" Target="../media/image9.svg"/><Relationship Id="rId9" Type="http://schemas.openxmlformats.org/officeDocument/2006/relationships/image" Target="../media/image12.png"/></Relationships>
</file>

<file path=ppt/diagrams/_rels/data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ata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7.svg"/></Relationships>
</file>

<file path=ppt/diagrams/_rels/data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png"/><Relationship Id="rId7" Type="http://schemas.openxmlformats.org/officeDocument/2006/relationships/image" Target="../media/image5.svg"/><Relationship Id="rId12" Type="http://schemas.openxmlformats.org/officeDocument/2006/relationships/hyperlink" Target="https://cocl.us/Geospatial_data" TargetMode="External"/><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4.png"/><Relationship Id="rId11" Type="http://schemas.openxmlformats.org/officeDocument/2006/relationships/image" Target="../media/image15.svg"/><Relationship Id="rId5" Type="http://schemas.openxmlformats.org/officeDocument/2006/relationships/hyperlink" Target="https://en.wikipedia.org/wiki/List_of_postal_codes_of_Canada:_M" TargetMode="External"/><Relationship Id="rId10" Type="http://schemas.openxmlformats.org/officeDocument/2006/relationships/image" Target="../media/image14.png"/><Relationship Id="rId4" Type="http://schemas.openxmlformats.org/officeDocument/2006/relationships/image" Target="../media/image11.svg"/><Relationship Id="rId9" Type="http://schemas.openxmlformats.org/officeDocument/2006/relationships/image" Target="../media/image1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7.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DCB525-0007-4D0E-9121-2F1DACED0304}"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B3E4250C-C8FB-4E2A-AC68-925BC12C9532}">
      <dgm:prSet/>
      <dgm:spPr/>
      <dgm:t>
        <a:bodyPr/>
        <a:lstStyle/>
        <a:p>
          <a:r>
            <a:rPr lang="en-NZ"/>
            <a:t>My project will determine which neighbourhood is the best suitable for opening a new store, shop, restaurant or similar businesses in the city of Toronto. </a:t>
          </a:r>
          <a:endParaRPr lang="en-US"/>
        </a:p>
      </dgm:t>
    </dgm:pt>
    <dgm:pt modelId="{C62039DB-B368-4E92-9A4F-E2984D4DC4C2}" type="parTrans" cxnId="{1F697BD5-917A-4679-BE09-9DF81A248A1B}">
      <dgm:prSet/>
      <dgm:spPr/>
      <dgm:t>
        <a:bodyPr/>
        <a:lstStyle/>
        <a:p>
          <a:endParaRPr lang="en-US"/>
        </a:p>
      </dgm:t>
    </dgm:pt>
    <dgm:pt modelId="{11BBAD6A-962E-403D-95D1-AA7ADE913A31}" type="sibTrans" cxnId="{1F697BD5-917A-4679-BE09-9DF81A248A1B}">
      <dgm:prSet/>
      <dgm:spPr/>
      <dgm:t>
        <a:bodyPr/>
        <a:lstStyle/>
        <a:p>
          <a:endParaRPr lang="en-US"/>
        </a:p>
      </dgm:t>
    </dgm:pt>
    <dgm:pt modelId="{0C960E8D-8B63-44E5-93C2-34FAFEA62710}">
      <dgm:prSet/>
      <dgm:spPr/>
      <dgm:t>
        <a:bodyPr/>
        <a:lstStyle/>
        <a:p>
          <a:r>
            <a:rPr lang="en-NZ"/>
            <a:t>Toronto is the financial capital of Canada, therefore there is a lot of presence of big banks. In this project, I will emulate that I am working for a small bank -DataBank- that wants to open an office in Toronto.</a:t>
          </a:r>
          <a:endParaRPr lang="en-US"/>
        </a:p>
      </dgm:t>
    </dgm:pt>
    <dgm:pt modelId="{DB596245-E44A-44EA-8D0A-F326B1729EF9}" type="parTrans" cxnId="{A36D3E87-3573-4154-846A-137988E864D3}">
      <dgm:prSet/>
      <dgm:spPr/>
      <dgm:t>
        <a:bodyPr/>
        <a:lstStyle/>
        <a:p>
          <a:endParaRPr lang="en-US"/>
        </a:p>
      </dgm:t>
    </dgm:pt>
    <dgm:pt modelId="{BF788299-304A-4D54-83B8-11A14712C078}" type="sibTrans" cxnId="{A36D3E87-3573-4154-846A-137988E864D3}">
      <dgm:prSet/>
      <dgm:spPr/>
      <dgm:t>
        <a:bodyPr/>
        <a:lstStyle/>
        <a:p>
          <a:endParaRPr lang="en-US"/>
        </a:p>
      </dgm:t>
    </dgm:pt>
    <dgm:pt modelId="{95803906-F099-4F2A-9B89-510208D7245A}">
      <dgm:prSet/>
      <dgm:spPr/>
      <dgm:t>
        <a:bodyPr/>
        <a:lstStyle/>
        <a:p>
          <a:r>
            <a:rPr lang="en-NZ"/>
            <a:t>The results obtained will help the small bank to decide where to open and which are the main competitors. However, as I said, the aim of this project is to adapt it to any businesses, therefore, results will change depending on which category of business we want to open, obviously.</a:t>
          </a:r>
          <a:endParaRPr lang="en-US"/>
        </a:p>
      </dgm:t>
    </dgm:pt>
    <dgm:pt modelId="{07AEBB2D-54B4-4D6E-9EA7-7CEA400AEC40}" type="parTrans" cxnId="{815CBD62-FDCB-4B1F-9DBC-B406A913CD31}">
      <dgm:prSet/>
      <dgm:spPr/>
      <dgm:t>
        <a:bodyPr/>
        <a:lstStyle/>
        <a:p>
          <a:endParaRPr lang="en-US"/>
        </a:p>
      </dgm:t>
    </dgm:pt>
    <dgm:pt modelId="{C24687AD-B1E0-4831-AF8B-0DD3E870E416}" type="sibTrans" cxnId="{815CBD62-FDCB-4B1F-9DBC-B406A913CD31}">
      <dgm:prSet/>
      <dgm:spPr/>
      <dgm:t>
        <a:bodyPr/>
        <a:lstStyle/>
        <a:p>
          <a:endParaRPr lang="en-US"/>
        </a:p>
      </dgm:t>
    </dgm:pt>
    <dgm:pt modelId="{B235DCAC-22DD-42C5-BFD3-F0D30C11F00A}" type="pres">
      <dgm:prSet presAssocID="{AEDCB525-0007-4D0E-9121-2F1DACED0304}" presName="root" presStyleCnt="0">
        <dgm:presLayoutVars>
          <dgm:dir/>
          <dgm:resizeHandles val="exact"/>
        </dgm:presLayoutVars>
      </dgm:prSet>
      <dgm:spPr/>
    </dgm:pt>
    <dgm:pt modelId="{4BE44227-DF22-4C68-ACA4-B1DF2CE5464A}" type="pres">
      <dgm:prSet presAssocID="{B3E4250C-C8FB-4E2A-AC68-925BC12C9532}" presName="compNode" presStyleCnt="0"/>
      <dgm:spPr/>
    </dgm:pt>
    <dgm:pt modelId="{09198822-14D1-4C3C-AB19-8DB11077E5B0}" type="pres">
      <dgm:prSet presAssocID="{B3E4250C-C8FB-4E2A-AC68-925BC12C9532}" presName="bgRect" presStyleLbl="bgShp" presStyleIdx="0" presStyleCnt="3"/>
      <dgm:spPr/>
    </dgm:pt>
    <dgm:pt modelId="{F30C4B3A-61F3-44AE-B5D0-2EE705125ECC}" type="pres">
      <dgm:prSet presAssocID="{B3E4250C-C8FB-4E2A-AC68-925BC12C95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osk"/>
        </a:ext>
      </dgm:extLst>
    </dgm:pt>
    <dgm:pt modelId="{B6DCCFB9-E289-41C9-8A40-83AC0832FA47}" type="pres">
      <dgm:prSet presAssocID="{B3E4250C-C8FB-4E2A-AC68-925BC12C9532}" presName="spaceRect" presStyleCnt="0"/>
      <dgm:spPr/>
    </dgm:pt>
    <dgm:pt modelId="{63E04DCD-F049-4371-9EEA-9F44CA341621}" type="pres">
      <dgm:prSet presAssocID="{B3E4250C-C8FB-4E2A-AC68-925BC12C9532}" presName="parTx" presStyleLbl="revTx" presStyleIdx="0" presStyleCnt="3">
        <dgm:presLayoutVars>
          <dgm:chMax val="0"/>
          <dgm:chPref val="0"/>
        </dgm:presLayoutVars>
      </dgm:prSet>
      <dgm:spPr/>
    </dgm:pt>
    <dgm:pt modelId="{DCCC1250-87E4-448A-B9F8-7CB9F0C82B39}" type="pres">
      <dgm:prSet presAssocID="{11BBAD6A-962E-403D-95D1-AA7ADE913A31}" presName="sibTrans" presStyleCnt="0"/>
      <dgm:spPr/>
    </dgm:pt>
    <dgm:pt modelId="{809F33E5-D66E-41A7-81EB-3224401EB292}" type="pres">
      <dgm:prSet presAssocID="{0C960E8D-8B63-44E5-93C2-34FAFEA62710}" presName="compNode" presStyleCnt="0"/>
      <dgm:spPr/>
    </dgm:pt>
    <dgm:pt modelId="{64DAB8BB-D46A-4BFD-9118-D3CD5F80EE68}" type="pres">
      <dgm:prSet presAssocID="{0C960E8D-8B63-44E5-93C2-34FAFEA62710}" presName="bgRect" presStyleLbl="bgShp" presStyleIdx="1" presStyleCnt="3"/>
      <dgm:spPr/>
    </dgm:pt>
    <dgm:pt modelId="{1CD4F7B2-A384-44A9-BD80-60AD2439722C}" type="pres">
      <dgm:prSet presAssocID="{0C960E8D-8B63-44E5-93C2-34FAFEA6271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B49E8BFB-0615-4D37-BB32-752162E1666D}" type="pres">
      <dgm:prSet presAssocID="{0C960E8D-8B63-44E5-93C2-34FAFEA62710}" presName="spaceRect" presStyleCnt="0"/>
      <dgm:spPr/>
    </dgm:pt>
    <dgm:pt modelId="{37CDBC71-56DD-404C-8009-C53DD6DC4CDE}" type="pres">
      <dgm:prSet presAssocID="{0C960E8D-8B63-44E5-93C2-34FAFEA62710}" presName="parTx" presStyleLbl="revTx" presStyleIdx="1" presStyleCnt="3">
        <dgm:presLayoutVars>
          <dgm:chMax val="0"/>
          <dgm:chPref val="0"/>
        </dgm:presLayoutVars>
      </dgm:prSet>
      <dgm:spPr/>
    </dgm:pt>
    <dgm:pt modelId="{B79B8134-E354-4721-9FA5-1BA9AA1E783F}" type="pres">
      <dgm:prSet presAssocID="{BF788299-304A-4D54-83B8-11A14712C078}" presName="sibTrans" presStyleCnt="0"/>
      <dgm:spPr/>
    </dgm:pt>
    <dgm:pt modelId="{D34728B7-BC35-4B32-BE4B-00B0992B9559}" type="pres">
      <dgm:prSet presAssocID="{95803906-F099-4F2A-9B89-510208D7245A}" presName="compNode" presStyleCnt="0"/>
      <dgm:spPr/>
    </dgm:pt>
    <dgm:pt modelId="{93E2D7DC-7845-4F32-925E-6E73D62A57FD}" type="pres">
      <dgm:prSet presAssocID="{95803906-F099-4F2A-9B89-510208D7245A}" presName="bgRect" presStyleLbl="bgShp" presStyleIdx="2" presStyleCnt="3"/>
      <dgm:spPr/>
    </dgm:pt>
    <dgm:pt modelId="{8AF3CDC1-2E1D-492B-BC9E-DC5AFC3F9D66}" type="pres">
      <dgm:prSet presAssocID="{95803906-F099-4F2A-9B89-510208D7245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ximize"/>
        </a:ext>
      </dgm:extLst>
    </dgm:pt>
    <dgm:pt modelId="{8DF6EDB2-2C24-4ADB-9656-FB2BF0A45EC9}" type="pres">
      <dgm:prSet presAssocID="{95803906-F099-4F2A-9B89-510208D7245A}" presName="spaceRect" presStyleCnt="0"/>
      <dgm:spPr/>
    </dgm:pt>
    <dgm:pt modelId="{F1FAC00C-E588-46CC-856A-128C08A49F1A}" type="pres">
      <dgm:prSet presAssocID="{95803906-F099-4F2A-9B89-510208D7245A}" presName="parTx" presStyleLbl="revTx" presStyleIdx="2" presStyleCnt="3">
        <dgm:presLayoutVars>
          <dgm:chMax val="0"/>
          <dgm:chPref val="0"/>
        </dgm:presLayoutVars>
      </dgm:prSet>
      <dgm:spPr/>
    </dgm:pt>
  </dgm:ptLst>
  <dgm:cxnLst>
    <dgm:cxn modelId="{815CBD62-FDCB-4B1F-9DBC-B406A913CD31}" srcId="{AEDCB525-0007-4D0E-9121-2F1DACED0304}" destId="{95803906-F099-4F2A-9B89-510208D7245A}" srcOrd="2" destOrd="0" parTransId="{07AEBB2D-54B4-4D6E-9EA7-7CEA400AEC40}" sibTransId="{C24687AD-B1E0-4831-AF8B-0DD3E870E416}"/>
    <dgm:cxn modelId="{A36D3E87-3573-4154-846A-137988E864D3}" srcId="{AEDCB525-0007-4D0E-9121-2F1DACED0304}" destId="{0C960E8D-8B63-44E5-93C2-34FAFEA62710}" srcOrd="1" destOrd="0" parTransId="{DB596245-E44A-44EA-8D0A-F326B1729EF9}" sibTransId="{BF788299-304A-4D54-83B8-11A14712C078}"/>
    <dgm:cxn modelId="{886538A3-43E2-46DC-8741-232CE90A7719}" type="presOf" srcId="{AEDCB525-0007-4D0E-9121-2F1DACED0304}" destId="{B235DCAC-22DD-42C5-BFD3-F0D30C11F00A}" srcOrd="0" destOrd="0" presId="urn:microsoft.com/office/officeart/2018/2/layout/IconVerticalSolidList"/>
    <dgm:cxn modelId="{CFE178A9-A9D8-46FC-825B-1F36139243F5}" type="presOf" srcId="{0C960E8D-8B63-44E5-93C2-34FAFEA62710}" destId="{37CDBC71-56DD-404C-8009-C53DD6DC4CDE}" srcOrd="0" destOrd="0" presId="urn:microsoft.com/office/officeart/2018/2/layout/IconVerticalSolidList"/>
    <dgm:cxn modelId="{1F8715C7-480E-44B8-A135-CEC01CEBE195}" type="presOf" srcId="{95803906-F099-4F2A-9B89-510208D7245A}" destId="{F1FAC00C-E588-46CC-856A-128C08A49F1A}" srcOrd="0" destOrd="0" presId="urn:microsoft.com/office/officeart/2018/2/layout/IconVerticalSolidList"/>
    <dgm:cxn modelId="{1F697BD5-917A-4679-BE09-9DF81A248A1B}" srcId="{AEDCB525-0007-4D0E-9121-2F1DACED0304}" destId="{B3E4250C-C8FB-4E2A-AC68-925BC12C9532}" srcOrd="0" destOrd="0" parTransId="{C62039DB-B368-4E92-9A4F-E2984D4DC4C2}" sibTransId="{11BBAD6A-962E-403D-95D1-AA7ADE913A31}"/>
    <dgm:cxn modelId="{813F86E9-3A74-4B5C-855B-7F768C5AD4A4}" type="presOf" srcId="{B3E4250C-C8FB-4E2A-AC68-925BC12C9532}" destId="{63E04DCD-F049-4371-9EEA-9F44CA341621}" srcOrd="0" destOrd="0" presId="urn:microsoft.com/office/officeart/2018/2/layout/IconVerticalSolidList"/>
    <dgm:cxn modelId="{42430D48-4224-49EA-9375-AEC967310E3D}" type="presParOf" srcId="{B235DCAC-22DD-42C5-BFD3-F0D30C11F00A}" destId="{4BE44227-DF22-4C68-ACA4-B1DF2CE5464A}" srcOrd="0" destOrd="0" presId="urn:microsoft.com/office/officeart/2018/2/layout/IconVerticalSolidList"/>
    <dgm:cxn modelId="{9B37B671-109B-4464-907E-220859C673F6}" type="presParOf" srcId="{4BE44227-DF22-4C68-ACA4-B1DF2CE5464A}" destId="{09198822-14D1-4C3C-AB19-8DB11077E5B0}" srcOrd="0" destOrd="0" presId="urn:microsoft.com/office/officeart/2018/2/layout/IconVerticalSolidList"/>
    <dgm:cxn modelId="{318C196C-6B90-45C8-9D7D-6FABCF921F7C}" type="presParOf" srcId="{4BE44227-DF22-4C68-ACA4-B1DF2CE5464A}" destId="{F30C4B3A-61F3-44AE-B5D0-2EE705125ECC}" srcOrd="1" destOrd="0" presId="urn:microsoft.com/office/officeart/2018/2/layout/IconVerticalSolidList"/>
    <dgm:cxn modelId="{40F0E7A9-582F-4B84-B071-72AEA8B5B50B}" type="presParOf" srcId="{4BE44227-DF22-4C68-ACA4-B1DF2CE5464A}" destId="{B6DCCFB9-E289-41C9-8A40-83AC0832FA47}" srcOrd="2" destOrd="0" presId="urn:microsoft.com/office/officeart/2018/2/layout/IconVerticalSolidList"/>
    <dgm:cxn modelId="{E34D17B5-E060-4FA4-8677-3DEF65F63E10}" type="presParOf" srcId="{4BE44227-DF22-4C68-ACA4-B1DF2CE5464A}" destId="{63E04DCD-F049-4371-9EEA-9F44CA341621}" srcOrd="3" destOrd="0" presId="urn:microsoft.com/office/officeart/2018/2/layout/IconVerticalSolidList"/>
    <dgm:cxn modelId="{2626BE50-99F0-4D58-8803-887D9DDD8719}" type="presParOf" srcId="{B235DCAC-22DD-42C5-BFD3-F0D30C11F00A}" destId="{DCCC1250-87E4-448A-B9F8-7CB9F0C82B39}" srcOrd="1" destOrd="0" presId="urn:microsoft.com/office/officeart/2018/2/layout/IconVerticalSolidList"/>
    <dgm:cxn modelId="{F1B02F5C-5ED9-45F3-9BB9-F03A7D9487F7}" type="presParOf" srcId="{B235DCAC-22DD-42C5-BFD3-F0D30C11F00A}" destId="{809F33E5-D66E-41A7-81EB-3224401EB292}" srcOrd="2" destOrd="0" presId="urn:microsoft.com/office/officeart/2018/2/layout/IconVerticalSolidList"/>
    <dgm:cxn modelId="{84BB9E4E-DDB6-42C7-9E0B-A8A1E9922396}" type="presParOf" srcId="{809F33E5-D66E-41A7-81EB-3224401EB292}" destId="{64DAB8BB-D46A-4BFD-9118-D3CD5F80EE68}" srcOrd="0" destOrd="0" presId="urn:microsoft.com/office/officeart/2018/2/layout/IconVerticalSolidList"/>
    <dgm:cxn modelId="{7900FD70-0522-44CD-9577-8BE8B90559AE}" type="presParOf" srcId="{809F33E5-D66E-41A7-81EB-3224401EB292}" destId="{1CD4F7B2-A384-44A9-BD80-60AD2439722C}" srcOrd="1" destOrd="0" presId="urn:microsoft.com/office/officeart/2018/2/layout/IconVerticalSolidList"/>
    <dgm:cxn modelId="{68FE42BE-B34A-49CF-AF99-AD21C83F8ED3}" type="presParOf" srcId="{809F33E5-D66E-41A7-81EB-3224401EB292}" destId="{B49E8BFB-0615-4D37-BB32-752162E1666D}" srcOrd="2" destOrd="0" presId="urn:microsoft.com/office/officeart/2018/2/layout/IconVerticalSolidList"/>
    <dgm:cxn modelId="{6086CA93-1609-4316-AD21-E3D06F9FDA3A}" type="presParOf" srcId="{809F33E5-D66E-41A7-81EB-3224401EB292}" destId="{37CDBC71-56DD-404C-8009-C53DD6DC4CDE}" srcOrd="3" destOrd="0" presId="urn:microsoft.com/office/officeart/2018/2/layout/IconVerticalSolidList"/>
    <dgm:cxn modelId="{ABCB6486-D005-42F2-947A-0C18A386F7BE}" type="presParOf" srcId="{B235DCAC-22DD-42C5-BFD3-F0D30C11F00A}" destId="{B79B8134-E354-4721-9FA5-1BA9AA1E783F}" srcOrd="3" destOrd="0" presId="urn:microsoft.com/office/officeart/2018/2/layout/IconVerticalSolidList"/>
    <dgm:cxn modelId="{351CF8CA-E759-42DB-9F2F-61B8775574DF}" type="presParOf" srcId="{B235DCAC-22DD-42C5-BFD3-F0D30C11F00A}" destId="{D34728B7-BC35-4B32-BE4B-00B0992B9559}" srcOrd="4" destOrd="0" presId="urn:microsoft.com/office/officeart/2018/2/layout/IconVerticalSolidList"/>
    <dgm:cxn modelId="{2DD7FDAE-EF4F-4A12-BF1A-5C9BD12EDDB4}" type="presParOf" srcId="{D34728B7-BC35-4B32-BE4B-00B0992B9559}" destId="{93E2D7DC-7845-4F32-925E-6E73D62A57FD}" srcOrd="0" destOrd="0" presId="urn:microsoft.com/office/officeart/2018/2/layout/IconVerticalSolidList"/>
    <dgm:cxn modelId="{C7C021FE-E945-437A-9083-AB8934DCB23E}" type="presParOf" srcId="{D34728B7-BC35-4B32-BE4B-00B0992B9559}" destId="{8AF3CDC1-2E1D-492B-BC9E-DC5AFC3F9D66}" srcOrd="1" destOrd="0" presId="urn:microsoft.com/office/officeart/2018/2/layout/IconVerticalSolidList"/>
    <dgm:cxn modelId="{B2F07CC0-FA73-4AEB-A2EC-4F488795BDD2}" type="presParOf" srcId="{D34728B7-BC35-4B32-BE4B-00B0992B9559}" destId="{8DF6EDB2-2C24-4ADB-9656-FB2BF0A45EC9}" srcOrd="2" destOrd="0" presId="urn:microsoft.com/office/officeart/2018/2/layout/IconVerticalSolidList"/>
    <dgm:cxn modelId="{E7903E01-6DD6-494F-A8C6-7746F661E63E}" type="presParOf" srcId="{D34728B7-BC35-4B32-BE4B-00B0992B9559}" destId="{F1FAC00C-E588-46CC-856A-128C08A49F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873E89-B010-4672-BA6B-D8E56D212DAB}" type="doc">
      <dgm:prSet loTypeId="urn:microsoft.com/office/officeart/2005/8/layout/hierarchy1" loCatId="hierarchy" qsTypeId="urn:microsoft.com/office/officeart/2005/8/quickstyle/simple2" qsCatId="simple" csTypeId="urn:microsoft.com/office/officeart/2005/8/colors/accent3_2" csCatId="accent3"/>
      <dgm:spPr/>
      <dgm:t>
        <a:bodyPr/>
        <a:lstStyle/>
        <a:p>
          <a:endParaRPr lang="en-US"/>
        </a:p>
      </dgm:t>
    </dgm:pt>
    <dgm:pt modelId="{C5ED89FA-BAB3-4888-88F0-63EB61C46CBB}">
      <dgm:prSet/>
      <dgm:spPr/>
      <dgm:t>
        <a:bodyPr/>
        <a:lstStyle/>
        <a:p>
          <a:r>
            <a:rPr lang="en-NZ"/>
            <a:t>When we are opening a business -our bank office-, we do not want to do it so in a very saturated area in which the competition is very high.</a:t>
          </a:r>
          <a:endParaRPr lang="en-US"/>
        </a:p>
      </dgm:t>
    </dgm:pt>
    <dgm:pt modelId="{B60C67E7-5FB2-4999-BB2A-A295C728EA64}" type="parTrans" cxnId="{2BAC50D5-7984-443D-A9E2-59D310991CC4}">
      <dgm:prSet/>
      <dgm:spPr/>
      <dgm:t>
        <a:bodyPr/>
        <a:lstStyle/>
        <a:p>
          <a:endParaRPr lang="en-US"/>
        </a:p>
      </dgm:t>
    </dgm:pt>
    <dgm:pt modelId="{760869B7-FEDE-483F-BADA-61D9C7180458}" type="sibTrans" cxnId="{2BAC50D5-7984-443D-A9E2-59D310991CC4}">
      <dgm:prSet/>
      <dgm:spPr/>
      <dgm:t>
        <a:bodyPr/>
        <a:lstStyle/>
        <a:p>
          <a:endParaRPr lang="en-US"/>
        </a:p>
      </dgm:t>
    </dgm:pt>
    <dgm:pt modelId="{5D7212E2-D1F9-4742-9D5A-B19DA43C4F85}">
      <dgm:prSet/>
      <dgm:spPr/>
      <dgm:t>
        <a:bodyPr/>
        <a:lstStyle/>
        <a:p>
          <a:r>
            <a:rPr lang="en-NZ"/>
            <a:t>Nevertheless, we also do not want to open it on an area in which there are any similar businesses -meaning that in such area there not exist potential demand.</a:t>
          </a:r>
          <a:endParaRPr lang="en-US"/>
        </a:p>
      </dgm:t>
    </dgm:pt>
    <dgm:pt modelId="{B4BD135B-EB31-4C57-AE50-1758788D2928}" type="parTrans" cxnId="{55EE425D-D953-441F-B9CA-A4D69FCE0BA6}">
      <dgm:prSet/>
      <dgm:spPr/>
      <dgm:t>
        <a:bodyPr/>
        <a:lstStyle/>
        <a:p>
          <a:endParaRPr lang="en-US"/>
        </a:p>
      </dgm:t>
    </dgm:pt>
    <dgm:pt modelId="{7165D55F-38A5-4DBA-A834-2575234D84C1}" type="sibTrans" cxnId="{55EE425D-D953-441F-B9CA-A4D69FCE0BA6}">
      <dgm:prSet/>
      <dgm:spPr/>
      <dgm:t>
        <a:bodyPr/>
        <a:lstStyle/>
        <a:p>
          <a:endParaRPr lang="en-US"/>
        </a:p>
      </dgm:t>
    </dgm:pt>
    <dgm:pt modelId="{684FE5A2-FD7E-4522-9DE1-6D0631A99FE2}">
      <dgm:prSet/>
      <dgm:spPr/>
      <dgm:t>
        <a:bodyPr/>
        <a:lstStyle/>
        <a:p>
          <a:r>
            <a:rPr lang="en-NZ"/>
            <a:t>Therefore, we would want to open it in an area in which the saturation of similar businesses is near the average.</a:t>
          </a:r>
          <a:endParaRPr lang="en-US"/>
        </a:p>
      </dgm:t>
    </dgm:pt>
    <dgm:pt modelId="{3F584232-6357-4315-B571-74535A5AF4B7}" type="parTrans" cxnId="{E7DFACD1-D314-475E-9B7B-9D2E5072634C}">
      <dgm:prSet/>
      <dgm:spPr/>
      <dgm:t>
        <a:bodyPr/>
        <a:lstStyle/>
        <a:p>
          <a:endParaRPr lang="en-US"/>
        </a:p>
      </dgm:t>
    </dgm:pt>
    <dgm:pt modelId="{8CDCF819-6CCF-4D97-9250-3889CAB6D921}" type="sibTrans" cxnId="{E7DFACD1-D314-475E-9B7B-9D2E5072634C}">
      <dgm:prSet/>
      <dgm:spPr/>
      <dgm:t>
        <a:bodyPr/>
        <a:lstStyle/>
        <a:p>
          <a:endParaRPr lang="en-US"/>
        </a:p>
      </dgm:t>
    </dgm:pt>
    <dgm:pt modelId="{CC443169-0F82-4398-A94F-94BE0A25DA99}" type="pres">
      <dgm:prSet presAssocID="{A0873E89-B010-4672-BA6B-D8E56D212DAB}" presName="hierChild1" presStyleCnt="0">
        <dgm:presLayoutVars>
          <dgm:chPref val="1"/>
          <dgm:dir/>
          <dgm:animOne val="branch"/>
          <dgm:animLvl val="lvl"/>
          <dgm:resizeHandles/>
        </dgm:presLayoutVars>
      </dgm:prSet>
      <dgm:spPr/>
    </dgm:pt>
    <dgm:pt modelId="{7E651685-26C9-4E37-A0AF-0D4C2F262119}" type="pres">
      <dgm:prSet presAssocID="{C5ED89FA-BAB3-4888-88F0-63EB61C46CBB}" presName="hierRoot1" presStyleCnt="0"/>
      <dgm:spPr/>
    </dgm:pt>
    <dgm:pt modelId="{B35502C4-DFA8-44FF-BC39-CB7775440D16}" type="pres">
      <dgm:prSet presAssocID="{C5ED89FA-BAB3-4888-88F0-63EB61C46CBB}" presName="composite" presStyleCnt="0"/>
      <dgm:spPr/>
    </dgm:pt>
    <dgm:pt modelId="{F1E1B65E-3808-4CA0-B5A8-EC710B9AD86A}" type="pres">
      <dgm:prSet presAssocID="{C5ED89FA-BAB3-4888-88F0-63EB61C46CBB}" presName="background" presStyleLbl="node0" presStyleIdx="0" presStyleCnt="3"/>
      <dgm:spPr/>
    </dgm:pt>
    <dgm:pt modelId="{CBD08733-C017-4A39-8ACA-C6A6B54D326E}" type="pres">
      <dgm:prSet presAssocID="{C5ED89FA-BAB3-4888-88F0-63EB61C46CBB}" presName="text" presStyleLbl="fgAcc0" presStyleIdx="0" presStyleCnt="3">
        <dgm:presLayoutVars>
          <dgm:chPref val="3"/>
        </dgm:presLayoutVars>
      </dgm:prSet>
      <dgm:spPr/>
    </dgm:pt>
    <dgm:pt modelId="{B4FFFF26-40DC-4C92-AEAC-413FA6970488}" type="pres">
      <dgm:prSet presAssocID="{C5ED89FA-BAB3-4888-88F0-63EB61C46CBB}" presName="hierChild2" presStyleCnt="0"/>
      <dgm:spPr/>
    </dgm:pt>
    <dgm:pt modelId="{2984D044-A8B5-40C1-89C6-86CA797DD418}" type="pres">
      <dgm:prSet presAssocID="{5D7212E2-D1F9-4742-9D5A-B19DA43C4F85}" presName="hierRoot1" presStyleCnt="0"/>
      <dgm:spPr/>
    </dgm:pt>
    <dgm:pt modelId="{FDB6483C-33EF-43E8-8B99-C483CA070665}" type="pres">
      <dgm:prSet presAssocID="{5D7212E2-D1F9-4742-9D5A-B19DA43C4F85}" presName="composite" presStyleCnt="0"/>
      <dgm:spPr/>
    </dgm:pt>
    <dgm:pt modelId="{2492ACBB-E080-4DE7-9787-A9F599593EF5}" type="pres">
      <dgm:prSet presAssocID="{5D7212E2-D1F9-4742-9D5A-B19DA43C4F85}" presName="background" presStyleLbl="node0" presStyleIdx="1" presStyleCnt="3"/>
      <dgm:spPr/>
    </dgm:pt>
    <dgm:pt modelId="{2B8FE0D2-AF7D-4F2A-8167-29E96419F999}" type="pres">
      <dgm:prSet presAssocID="{5D7212E2-D1F9-4742-9D5A-B19DA43C4F85}" presName="text" presStyleLbl="fgAcc0" presStyleIdx="1" presStyleCnt="3">
        <dgm:presLayoutVars>
          <dgm:chPref val="3"/>
        </dgm:presLayoutVars>
      </dgm:prSet>
      <dgm:spPr/>
    </dgm:pt>
    <dgm:pt modelId="{BCCCA314-8883-4FB5-8182-E19CE5F142B5}" type="pres">
      <dgm:prSet presAssocID="{5D7212E2-D1F9-4742-9D5A-B19DA43C4F85}" presName="hierChild2" presStyleCnt="0"/>
      <dgm:spPr/>
    </dgm:pt>
    <dgm:pt modelId="{7A1FC1F6-C47B-47A8-B7EB-5D302A95187A}" type="pres">
      <dgm:prSet presAssocID="{684FE5A2-FD7E-4522-9DE1-6D0631A99FE2}" presName="hierRoot1" presStyleCnt="0"/>
      <dgm:spPr/>
    </dgm:pt>
    <dgm:pt modelId="{8EA49F23-C0B9-4AEC-B485-39FB8CB0AB01}" type="pres">
      <dgm:prSet presAssocID="{684FE5A2-FD7E-4522-9DE1-6D0631A99FE2}" presName="composite" presStyleCnt="0"/>
      <dgm:spPr/>
    </dgm:pt>
    <dgm:pt modelId="{916B15F8-2864-463A-A4DB-34CFBF8F162E}" type="pres">
      <dgm:prSet presAssocID="{684FE5A2-FD7E-4522-9DE1-6D0631A99FE2}" presName="background" presStyleLbl="node0" presStyleIdx="2" presStyleCnt="3"/>
      <dgm:spPr/>
    </dgm:pt>
    <dgm:pt modelId="{8AE6F0A0-4FAA-4F30-B216-A4EEB483A8BD}" type="pres">
      <dgm:prSet presAssocID="{684FE5A2-FD7E-4522-9DE1-6D0631A99FE2}" presName="text" presStyleLbl="fgAcc0" presStyleIdx="2" presStyleCnt="3">
        <dgm:presLayoutVars>
          <dgm:chPref val="3"/>
        </dgm:presLayoutVars>
      </dgm:prSet>
      <dgm:spPr/>
    </dgm:pt>
    <dgm:pt modelId="{BF72855F-B054-4295-A2A5-E7747425F1FA}" type="pres">
      <dgm:prSet presAssocID="{684FE5A2-FD7E-4522-9DE1-6D0631A99FE2}" presName="hierChild2" presStyleCnt="0"/>
      <dgm:spPr/>
    </dgm:pt>
  </dgm:ptLst>
  <dgm:cxnLst>
    <dgm:cxn modelId="{A27ABC00-7688-4F41-BF38-81AF49218F81}" type="presOf" srcId="{684FE5A2-FD7E-4522-9DE1-6D0631A99FE2}" destId="{8AE6F0A0-4FAA-4F30-B216-A4EEB483A8BD}" srcOrd="0" destOrd="0" presId="urn:microsoft.com/office/officeart/2005/8/layout/hierarchy1"/>
    <dgm:cxn modelId="{55EE425D-D953-441F-B9CA-A4D69FCE0BA6}" srcId="{A0873E89-B010-4672-BA6B-D8E56D212DAB}" destId="{5D7212E2-D1F9-4742-9D5A-B19DA43C4F85}" srcOrd="1" destOrd="0" parTransId="{B4BD135B-EB31-4C57-AE50-1758788D2928}" sibTransId="{7165D55F-38A5-4DBA-A834-2575234D84C1}"/>
    <dgm:cxn modelId="{252AB4BB-BDB6-4B29-B54F-8D6745D258B7}" type="presOf" srcId="{5D7212E2-D1F9-4742-9D5A-B19DA43C4F85}" destId="{2B8FE0D2-AF7D-4F2A-8167-29E96419F999}" srcOrd="0" destOrd="0" presId="urn:microsoft.com/office/officeart/2005/8/layout/hierarchy1"/>
    <dgm:cxn modelId="{56433ECD-25BB-4B1C-B4C4-02F9DE154116}" type="presOf" srcId="{C5ED89FA-BAB3-4888-88F0-63EB61C46CBB}" destId="{CBD08733-C017-4A39-8ACA-C6A6B54D326E}" srcOrd="0" destOrd="0" presId="urn:microsoft.com/office/officeart/2005/8/layout/hierarchy1"/>
    <dgm:cxn modelId="{E7DFACD1-D314-475E-9B7B-9D2E5072634C}" srcId="{A0873E89-B010-4672-BA6B-D8E56D212DAB}" destId="{684FE5A2-FD7E-4522-9DE1-6D0631A99FE2}" srcOrd="2" destOrd="0" parTransId="{3F584232-6357-4315-B571-74535A5AF4B7}" sibTransId="{8CDCF819-6CCF-4D97-9250-3889CAB6D921}"/>
    <dgm:cxn modelId="{2BAC50D5-7984-443D-A9E2-59D310991CC4}" srcId="{A0873E89-B010-4672-BA6B-D8E56D212DAB}" destId="{C5ED89FA-BAB3-4888-88F0-63EB61C46CBB}" srcOrd="0" destOrd="0" parTransId="{B60C67E7-5FB2-4999-BB2A-A295C728EA64}" sibTransId="{760869B7-FEDE-483F-BADA-61D9C7180458}"/>
    <dgm:cxn modelId="{0A6864FF-3E5E-41AF-95F9-184AAC0F97A1}" type="presOf" srcId="{A0873E89-B010-4672-BA6B-D8E56D212DAB}" destId="{CC443169-0F82-4398-A94F-94BE0A25DA99}" srcOrd="0" destOrd="0" presId="urn:microsoft.com/office/officeart/2005/8/layout/hierarchy1"/>
    <dgm:cxn modelId="{B5CBF0BE-A5E7-4D55-BEF2-92F848C9552E}" type="presParOf" srcId="{CC443169-0F82-4398-A94F-94BE0A25DA99}" destId="{7E651685-26C9-4E37-A0AF-0D4C2F262119}" srcOrd="0" destOrd="0" presId="urn:microsoft.com/office/officeart/2005/8/layout/hierarchy1"/>
    <dgm:cxn modelId="{A06397D5-F355-47BC-9868-F3A7F35F0057}" type="presParOf" srcId="{7E651685-26C9-4E37-A0AF-0D4C2F262119}" destId="{B35502C4-DFA8-44FF-BC39-CB7775440D16}" srcOrd="0" destOrd="0" presId="urn:microsoft.com/office/officeart/2005/8/layout/hierarchy1"/>
    <dgm:cxn modelId="{7A53B0E4-A0B2-4C00-A4A2-F6C50E29D509}" type="presParOf" srcId="{B35502C4-DFA8-44FF-BC39-CB7775440D16}" destId="{F1E1B65E-3808-4CA0-B5A8-EC710B9AD86A}" srcOrd="0" destOrd="0" presId="urn:microsoft.com/office/officeart/2005/8/layout/hierarchy1"/>
    <dgm:cxn modelId="{AB8D2113-4CAE-44E2-AB16-89EB6FD48F42}" type="presParOf" srcId="{B35502C4-DFA8-44FF-BC39-CB7775440D16}" destId="{CBD08733-C017-4A39-8ACA-C6A6B54D326E}" srcOrd="1" destOrd="0" presId="urn:microsoft.com/office/officeart/2005/8/layout/hierarchy1"/>
    <dgm:cxn modelId="{67C75F89-007B-4C4B-ACBC-39C8900F8BC4}" type="presParOf" srcId="{7E651685-26C9-4E37-A0AF-0D4C2F262119}" destId="{B4FFFF26-40DC-4C92-AEAC-413FA6970488}" srcOrd="1" destOrd="0" presId="urn:microsoft.com/office/officeart/2005/8/layout/hierarchy1"/>
    <dgm:cxn modelId="{D36CA0D0-ECBE-4FEC-AE07-A90A887CE096}" type="presParOf" srcId="{CC443169-0F82-4398-A94F-94BE0A25DA99}" destId="{2984D044-A8B5-40C1-89C6-86CA797DD418}" srcOrd="1" destOrd="0" presId="urn:microsoft.com/office/officeart/2005/8/layout/hierarchy1"/>
    <dgm:cxn modelId="{0EEFA80A-E638-4767-BC80-99265F614345}" type="presParOf" srcId="{2984D044-A8B5-40C1-89C6-86CA797DD418}" destId="{FDB6483C-33EF-43E8-8B99-C483CA070665}" srcOrd="0" destOrd="0" presId="urn:microsoft.com/office/officeart/2005/8/layout/hierarchy1"/>
    <dgm:cxn modelId="{DDCF1744-630F-4426-8962-712C53AC4AEE}" type="presParOf" srcId="{FDB6483C-33EF-43E8-8B99-C483CA070665}" destId="{2492ACBB-E080-4DE7-9787-A9F599593EF5}" srcOrd="0" destOrd="0" presId="urn:microsoft.com/office/officeart/2005/8/layout/hierarchy1"/>
    <dgm:cxn modelId="{C846AD35-79CD-438C-A941-2B43C4ABF071}" type="presParOf" srcId="{FDB6483C-33EF-43E8-8B99-C483CA070665}" destId="{2B8FE0D2-AF7D-4F2A-8167-29E96419F999}" srcOrd="1" destOrd="0" presId="urn:microsoft.com/office/officeart/2005/8/layout/hierarchy1"/>
    <dgm:cxn modelId="{987361D7-3600-40A7-B487-C91AB8456B48}" type="presParOf" srcId="{2984D044-A8B5-40C1-89C6-86CA797DD418}" destId="{BCCCA314-8883-4FB5-8182-E19CE5F142B5}" srcOrd="1" destOrd="0" presId="urn:microsoft.com/office/officeart/2005/8/layout/hierarchy1"/>
    <dgm:cxn modelId="{23004AB1-916E-455C-B07A-2B5537E9163F}" type="presParOf" srcId="{CC443169-0F82-4398-A94F-94BE0A25DA99}" destId="{7A1FC1F6-C47B-47A8-B7EB-5D302A95187A}" srcOrd="2" destOrd="0" presId="urn:microsoft.com/office/officeart/2005/8/layout/hierarchy1"/>
    <dgm:cxn modelId="{1B34556B-40E1-4203-99C2-88AF2F81D546}" type="presParOf" srcId="{7A1FC1F6-C47B-47A8-B7EB-5D302A95187A}" destId="{8EA49F23-C0B9-4AEC-B485-39FB8CB0AB01}" srcOrd="0" destOrd="0" presId="urn:microsoft.com/office/officeart/2005/8/layout/hierarchy1"/>
    <dgm:cxn modelId="{D94FF9C1-F628-441A-ADD4-3995DDEDE2FD}" type="presParOf" srcId="{8EA49F23-C0B9-4AEC-B485-39FB8CB0AB01}" destId="{916B15F8-2864-463A-A4DB-34CFBF8F162E}" srcOrd="0" destOrd="0" presId="urn:microsoft.com/office/officeart/2005/8/layout/hierarchy1"/>
    <dgm:cxn modelId="{48298A28-9187-49B4-8F21-796033912E78}" type="presParOf" srcId="{8EA49F23-C0B9-4AEC-B485-39FB8CB0AB01}" destId="{8AE6F0A0-4FAA-4F30-B216-A4EEB483A8BD}" srcOrd="1" destOrd="0" presId="urn:microsoft.com/office/officeart/2005/8/layout/hierarchy1"/>
    <dgm:cxn modelId="{7B6C2FFB-E4FB-4870-9BBE-FDE139C394FD}" type="presParOf" srcId="{7A1FC1F6-C47B-47A8-B7EB-5D302A95187A}" destId="{BF72855F-B054-4295-A2A5-E7747425F1F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C9262-9B2B-4FA9-84AE-C50740F0F541}"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968BD5FE-FB29-4065-913F-F548C6AF8BE0}">
      <dgm:prSet/>
      <dgm:spPr/>
      <dgm:t>
        <a:bodyPr/>
        <a:lstStyle/>
        <a:p>
          <a:r>
            <a:rPr lang="en-NZ"/>
            <a:t>This project was conceived as the continuity of the previous module. Therefore, the sources of data I am going to use are:</a:t>
          </a:r>
          <a:endParaRPr lang="en-US"/>
        </a:p>
      </dgm:t>
    </dgm:pt>
    <dgm:pt modelId="{A92E8CDD-EFD9-46BA-B37A-D2AE986D714D}" type="parTrans" cxnId="{D8BBDFBC-92AC-4DA1-9888-A8E645CF5202}">
      <dgm:prSet/>
      <dgm:spPr/>
      <dgm:t>
        <a:bodyPr/>
        <a:lstStyle/>
        <a:p>
          <a:endParaRPr lang="en-US"/>
        </a:p>
      </dgm:t>
    </dgm:pt>
    <dgm:pt modelId="{BC4EE567-296C-49C7-A0F3-41AEBDD5029C}" type="sibTrans" cxnId="{D8BBDFBC-92AC-4DA1-9888-A8E645CF5202}">
      <dgm:prSet/>
      <dgm:spPr/>
      <dgm:t>
        <a:bodyPr/>
        <a:lstStyle/>
        <a:p>
          <a:endParaRPr lang="en-US"/>
        </a:p>
      </dgm:t>
    </dgm:pt>
    <dgm:pt modelId="{F7C2DC56-77D4-4BF4-8D55-37478D3A9E92}">
      <dgm:prSet/>
      <dgm:spPr/>
      <dgm:t>
        <a:bodyPr/>
        <a:lstStyle/>
        <a:p>
          <a:r>
            <a:rPr lang="en-NZ"/>
            <a:t>For the neighbourhood locations, the Wikipedia page </a:t>
          </a:r>
          <a:r>
            <a:rPr lang="en-NZ">
              <a:hlinkClick xmlns:r="http://schemas.openxmlformats.org/officeDocument/2006/relationships" r:id="rId1"/>
            </a:rPr>
            <a:t>https://en.wikipedia.org/wiki/List_of_postal_codes_of_Canada:_M</a:t>
          </a:r>
          <a:endParaRPr lang="en-US"/>
        </a:p>
      </dgm:t>
    </dgm:pt>
    <dgm:pt modelId="{57CC8F87-0780-4760-A759-DE3C9E3BC135}" type="parTrans" cxnId="{91B2F573-A965-4BDB-9546-F1BC26CB49EA}">
      <dgm:prSet/>
      <dgm:spPr/>
      <dgm:t>
        <a:bodyPr/>
        <a:lstStyle/>
        <a:p>
          <a:endParaRPr lang="en-US"/>
        </a:p>
      </dgm:t>
    </dgm:pt>
    <dgm:pt modelId="{3BE5A917-913C-4ABA-A443-B729A9CFD758}" type="sibTrans" cxnId="{91B2F573-A965-4BDB-9546-F1BC26CB49EA}">
      <dgm:prSet/>
      <dgm:spPr/>
      <dgm:t>
        <a:bodyPr/>
        <a:lstStyle/>
        <a:p>
          <a:endParaRPr lang="en-US"/>
        </a:p>
      </dgm:t>
    </dgm:pt>
    <dgm:pt modelId="{AACB8B0E-C8F7-4FEF-8AB7-7977BCAEC6D5}">
      <dgm:prSet/>
      <dgm:spPr/>
      <dgm:t>
        <a:bodyPr/>
        <a:lstStyle/>
        <a:p>
          <a:r>
            <a:rPr lang="en-NZ"/>
            <a:t>For the venues, the Foursquare API</a:t>
          </a:r>
          <a:endParaRPr lang="en-US"/>
        </a:p>
      </dgm:t>
    </dgm:pt>
    <dgm:pt modelId="{CBE720AF-0203-4E5D-8400-92DA94723581}" type="parTrans" cxnId="{EF683B73-6F47-483F-B149-39B3AD5E7D38}">
      <dgm:prSet/>
      <dgm:spPr/>
      <dgm:t>
        <a:bodyPr/>
        <a:lstStyle/>
        <a:p>
          <a:endParaRPr lang="en-US"/>
        </a:p>
      </dgm:t>
    </dgm:pt>
    <dgm:pt modelId="{B4071C8C-AE7E-427A-AF6B-518C925CFA91}" type="sibTrans" cxnId="{EF683B73-6F47-483F-B149-39B3AD5E7D38}">
      <dgm:prSet/>
      <dgm:spPr/>
      <dgm:t>
        <a:bodyPr/>
        <a:lstStyle/>
        <a:p>
          <a:endParaRPr lang="en-US"/>
        </a:p>
      </dgm:t>
    </dgm:pt>
    <dgm:pt modelId="{B83134D8-84DF-4CE3-AC90-7E5026EDE00C}">
      <dgm:prSet/>
      <dgm:spPr/>
      <dgm:t>
        <a:bodyPr/>
        <a:lstStyle/>
        <a:p>
          <a:r>
            <a:rPr lang="en-NZ"/>
            <a:t>For creating maps, Folium library</a:t>
          </a:r>
          <a:endParaRPr lang="en-US"/>
        </a:p>
      </dgm:t>
    </dgm:pt>
    <dgm:pt modelId="{09083FA0-32BD-4B87-9891-E2B66C80B1BB}" type="parTrans" cxnId="{35A0C799-FA2C-4886-9CDD-521FFA4F7360}">
      <dgm:prSet/>
      <dgm:spPr/>
      <dgm:t>
        <a:bodyPr/>
        <a:lstStyle/>
        <a:p>
          <a:endParaRPr lang="en-US"/>
        </a:p>
      </dgm:t>
    </dgm:pt>
    <dgm:pt modelId="{29A4E34C-6977-42A3-8946-F67842CE6F48}" type="sibTrans" cxnId="{35A0C799-FA2C-4886-9CDD-521FFA4F7360}">
      <dgm:prSet/>
      <dgm:spPr/>
      <dgm:t>
        <a:bodyPr/>
        <a:lstStyle/>
        <a:p>
          <a:endParaRPr lang="en-US"/>
        </a:p>
      </dgm:t>
    </dgm:pt>
    <dgm:pt modelId="{F624E83A-8751-47E6-9B59-2B6EA0CA6911}">
      <dgm:prSet/>
      <dgm:spPr/>
      <dgm:t>
        <a:bodyPr/>
        <a:lstStyle/>
        <a:p>
          <a:r>
            <a:rPr lang="en-NZ"/>
            <a:t>For geospatial data, the csv file of Module 3 </a:t>
          </a:r>
          <a:r>
            <a:rPr lang="en-NZ">
              <a:hlinkClick xmlns:r="http://schemas.openxmlformats.org/officeDocument/2006/relationships" r:id="rId2"/>
            </a:rPr>
            <a:t>https://cocl.us/Geospatial_data</a:t>
          </a:r>
          <a:endParaRPr lang="en-US"/>
        </a:p>
      </dgm:t>
    </dgm:pt>
    <dgm:pt modelId="{B3401321-DD85-47F9-820D-29A881E5A089}" type="parTrans" cxnId="{77EC87FE-E5D2-4C94-A2E2-24CE0A922B58}">
      <dgm:prSet/>
      <dgm:spPr/>
      <dgm:t>
        <a:bodyPr/>
        <a:lstStyle/>
        <a:p>
          <a:endParaRPr lang="en-US"/>
        </a:p>
      </dgm:t>
    </dgm:pt>
    <dgm:pt modelId="{59A4001C-66CC-42A2-AAB7-9251A2F08C0E}" type="sibTrans" cxnId="{77EC87FE-E5D2-4C94-A2E2-24CE0A922B58}">
      <dgm:prSet/>
      <dgm:spPr/>
      <dgm:t>
        <a:bodyPr/>
        <a:lstStyle/>
        <a:p>
          <a:endParaRPr lang="en-US"/>
        </a:p>
      </dgm:t>
    </dgm:pt>
    <dgm:pt modelId="{11A8E8C7-BDD7-4C20-95AE-EE41C3E90F77}" type="pres">
      <dgm:prSet presAssocID="{625C9262-9B2B-4FA9-84AE-C50740F0F541}" presName="root" presStyleCnt="0">
        <dgm:presLayoutVars>
          <dgm:dir/>
          <dgm:resizeHandles val="exact"/>
        </dgm:presLayoutVars>
      </dgm:prSet>
      <dgm:spPr/>
    </dgm:pt>
    <dgm:pt modelId="{93C600DE-94FB-4540-B7E6-FDC6D0078DA1}" type="pres">
      <dgm:prSet presAssocID="{968BD5FE-FB29-4065-913F-F548C6AF8BE0}" presName="compNode" presStyleCnt="0"/>
      <dgm:spPr/>
    </dgm:pt>
    <dgm:pt modelId="{CA76FB4C-4929-40AF-B4E4-07E92AC423C3}" type="pres">
      <dgm:prSet presAssocID="{968BD5FE-FB29-4065-913F-F548C6AF8BE0}" presName="bgRect" presStyleLbl="bgShp" presStyleIdx="0" presStyleCnt="5"/>
      <dgm:spPr/>
    </dgm:pt>
    <dgm:pt modelId="{F7BF03A9-89EE-4223-B0C6-23552D9B93F7}" type="pres">
      <dgm:prSet presAssocID="{968BD5FE-FB29-4065-913F-F548C6AF8BE0}" presName="iconRect" presStyleLbl="node1" presStyleIdx="0"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708F21C-F572-45C9-8724-09E26C194063}" type="pres">
      <dgm:prSet presAssocID="{968BD5FE-FB29-4065-913F-F548C6AF8BE0}" presName="spaceRect" presStyleCnt="0"/>
      <dgm:spPr/>
    </dgm:pt>
    <dgm:pt modelId="{1727A46F-76DE-4D79-A196-AF2D4925D300}" type="pres">
      <dgm:prSet presAssocID="{968BD5FE-FB29-4065-913F-F548C6AF8BE0}" presName="parTx" presStyleLbl="revTx" presStyleIdx="0" presStyleCnt="5">
        <dgm:presLayoutVars>
          <dgm:chMax val="0"/>
          <dgm:chPref val="0"/>
        </dgm:presLayoutVars>
      </dgm:prSet>
      <dgm:spPr/>
    </dgm:pt>
    <dgm:pt modelId="{FE9B4634-200A-4CBE-9720-B43631EC53F5}" type="pres">
      <dgm:prSet presAssocID="{BC4EE567-296C-49C7-A0F3-41AEBDD5029C}" presName="sibTrans" presStyleCnt="0"/>
      <dgm:spPr/>
    </dgm:pt>
    <dgm:pt modelId="{97A8BD3E-EF7A-4EEC-BB13-00703D62D4FE}" type="pres">
      <dgm:prSet presAssocID="{F7C2DC56-77D4-4BF4-8D55-37478D3A9E92}" presName="compNode" presStyleCnt="0"/>
      <dgm:spPr/>
    </dgm:pt>
    <dgm:pt modelId="{60F81D3B-E3D0-477F-88AF-8006DD6BF100}" type="pres">
      <dgm:prSet presAssocID="{F7C2DC56-77D4-4BF4-8D55-37478D3A9E92}" presName="bgRect" presStyleLbl="bgShp" presStyleIdx="1" presStyleCnt="5"/>
      <dgm:spPr/>
    </dgm:pt>
    <dgm:pt modelId="{07429918-4C10-40AA-948E-6DF726363FF6}" type="pres">
      <dgm:prSet presAssocID="{F7C2DC56-77D4-4BF4-8D55-37478D3A9E92}" presName="iconRect" presStyleLbl="node1" presStyleIdx="1"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EA03C2AD-3EE8-45B8-A585-2827A0F7DEAD}" type="pres">
      <dgm:prSet presAssocID="{F7C2DC56-77D4-4BF4-8D55-37478D3A9E92}" presName="spaceRect" presStyleCnt="0"/>
      <dgm:spPr/>
    </dgm:pt>
    <dgm:pt modelId="{74CAA159-B9C8-4F49-B024-4FEFE569269A}" type="pres">
      <dgm:prSet presAssocID="{F7C2DC56-77D4-4BF4-8D55-37478D3A9E92}" presName="parTx" presStyleLbl="revTx" presStyleIdx="1" presStyleCnt="5">
        <dgm:presLayoutVars>
          <dgm:chMax val="0"/>
          <dgm:chPref val="0"/>
        </dgm:presLayoutVars>
      </dgm:prSet>
      <dgm:spPr/>
    </dgm:pt>
    <dgm:pt modelId="{B399F05C-A86E-4EAE-BDF7-F426B476870B}" type="pres">
      <dgm:prSet presAssocID="{3BE5A917-913C-4ABA-A443-B729A9CFD758}" presName="sibTrans" presStyleCnt="0"/>
      <dgm:spPr/>
    </dgm:pt>
    <dgm:pt modelId="{7E8BC062-A4C6-4BD3-BB36-2DD90282994F}" type="pres">
      <dgm:prSet presAssocID="{AACB8B0E-C8F7-4FEF-8AB7-7977BCAEC6D5}" presName="compNode" presStyleCnt="0"/>
      <dgm:spPr/>
    </dgm:pt>
    <dgm:pt modelId="{E79313B2-2402-4AE7-A8A6-E6C379C4788D}" type="pres">
      <dgm:prSet presAssocID="{AACB8B0E-C8F7-4FEF-8AB7-7977BCAEC6D5}" presName="bgRect" presStyleLbl="bgShp" presStyleIdx="2" presStyleCnt="5"/>
      <dgm:spPr/>
    </dgm:pt>
    <dgm:pt modelId="{D8217C44-C263-4486-AB75-0EF3AAF0A9E8}" type="pres">
      <dgm:prSet presAssocID="{AACB8B0E-C8F7-4FEF-8AB7-7977BCAEC6D5}" presName="iconRect" presStyleLbl="node1" presStyleIdx="2"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8C249B6C-FF75-4C9D-AEBF-8A4AF23E54C1}" type="pres">
      <dgm:prSet presAssocID="{AACB8B0E-C8F7-4FEF-8AB7-7977BCAEC6D5}" presName="spaceRect" presStyleCnt="0"/>
      <dgm:spPr/>
    </dgm:pt>
    <dgm:pt modelId="{104FE75A-F07A-4A1D-B105-FA52E867DEA2}" type="pres">
      <dgm:prSet presAssocID="{AACB8B0E-C8F7-4FEF-8AB7-7977BCAEC6D5}" presName="parTx" presStyleLbl="revTx" presStyleIdx="2" presStyleCnt="5">
        <dgm:presLayoutVars>
          <dgm:chMax val="0"/>
          <dgm:chPref val="0"/>
        </dgm:presLayoutVars>
      </dgm:prSet>
      <dgm:spPr/>
    </dgm:pt>
    <dgm:pt modelId="{18A9A66A-169F-4EF2-9F1E-101B0C4981FC}" type="pres">
      <dgm:prSet presAssocID="{B4071C8C-AE7E-427A-AF6B-518C925CFA91}" presName="sibTrans" presStyleCnt="0"/>
      <dgm:spPr/>
    </dgm:pt>
    <dgm:pt modelId="{B856162B-7E4F-4D51-8B0A-C668B77BB986}" type="pres">
      <dgm:prSet presAssocID="{B83134D8-84DF-4CE3-AC90-7E5026EDE00C}" presName="compNode" presStyleCnt="0"/>
      <dgm:spPr/>
    </dgm:pt>
    <dgm:pt modelId="{D841FABC-FB03-4028-8352-70FBEE4749A0}" type="pres">
      <dgm:prSet presAssocID="{B83134D8-84DF-4CE3-AC90-7E5026EDE00C}" presName="bgRect" presStyleLbl="bgShp" presStyleIdx="3" presStyleCnt="5"/>
      <dgm:spPr/>
    </dgm:pt>
    <dgm:pt modelId="{0E6E576B-45DE-4385-9426-F62C850C50FA}" type="pres">
      <dgm:prSet presAssocID="{B83134D8-84DF-4CE3-AC90-7E5026EDE00C}" presName="iconRect" presStyleLbl="node1" presStyleIdx="3"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796CDE81-8398-42A0-A90D-4424FB7954E9}" type="pres">
      <dgm:prSet presAssocID="{B83134D8-84DF-4CE3-AC90-7E5026EDE00C}" presName="spaceRect" presStyleCnt="0"/>
      <dgm:spPr/>
    </dgm:pt>
    <dgm:pt modelId="{9844E58E-F78F-40A8-A13A-80EA6959EB36}" type="pres">
      <dgm:prSet presAssocID="{B83134D8-84DF-4CE3-AC90-7E5026EDE00C}" presName="parTx" presStyleLbl="revTx" presStyleIdx="3" presStyleCnt="5">
        <dgm:presLayoutVars>
          <dgm:chMax val="0"/>
          <dgm:chPref val="0"/>
        </dgm:presLayoutVars>
      </dgm:prSet>
      <dgm:spPr/>
    </dgm:pt>
    <dgm:pt modelId="{D477CD0D-5D24-4B81-9FD2-1C906FBDB7C5}" type="pres">
      <dgm:prSet presAssocID="{29A4E34C-6977-42A3-8946-F67842CE6F48}" presName="sibTrans" presStyleCnt="0"/>
      <dgm:spPr/>
    </dgm:pt>
    <dgm:pt modelId="{A5F18501-D37F-455C-8469-32D1C4B89B51}" type="pres">
      <dgm:prSet presAssocID="{F624E83A-8751-47E6-9B59-2B6EA0CA6911}" presName="compNode" presStyleCnt="0"/>
      <dgm:spPr/>
    </dgm:pt>
    <dgm:pt modelId="{AAD182CC-870D-4F25-952E-2BBB930EDFAB}" type="pres">
      <dgm:prSet presAssocID="{F624E83A-8751-47E6-9B59-2B6EA0CA6911}" presName="bgRect" presStyleLbl="bgShp" presStyleIdx="4" presStyleCnt="5"/>
      <dgm:spPr/>
    </dgm:pt>
    <dgm:pt modelId="{BF454835-F2E7-4644-A9A9-319F2071A647}" type="pres">
      <dgm:prSet presAssocID="{F624E83A-8751-47E6-9B59-2B6EA0CA6911}" presName="iconRect" presStyleLbl="node1" presStyleIdx="4" presStyleCnt="5"/>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Open Folder"/>
        </a:ext>
      </dgm:extLst>
    </dgm:pt>
    <dgm:pt modelId="{920F15D1-971E-4F3E-A62D-7B3093401707}" type="pres">
      <dgm:prSet presAssocID="{F624E83A-8751-47E6-9B59-2B6EA0CA6911}" presName="spaceRect" presStyleCnt="0"/>
      <dgm:spPr/>
    </dgm:pt>
    <dgm:pt modelId="{E6138088-33DB-4C8E-8F06-003ED723AC89}" type="pres">
      <dgm:prSet presAssocID="{F624E83A-8751-47E6-9B59-2B6EA0CA6911}" presName="parTx" presStyleLbl="revTx" presStyleIdx="4" presStyleCnt="5">
        <dgm:presLayoutVars>
          <dgm:chMax val="0"/>
          <dgm:chPref val="0"/>
        </dgm:presLayoutVars>
      </dgm:prSet>
      <dgm:spPr/>
    </dgm:pt>
  </dgm:ptLst>
  <dgm:cxnLst>
    <dgm:cxn modelId="{BEACBB01-9ED4-4337-9BB8-2BCFDE75026B}" type="presOf" srcId="{968BD5FE-FB29-4065-913F-F548C6AF8BE0}" destId="{1727A46F-76DE-4D79-A196-AF2D4925D300}" srcOrd="0" destOrd="0" presId="urn:microsoft.com/office/officeart/2018/2/layout/IconVerticalSolidList"/>
    <dgm:cxn modelId="{2B567B5B-6CD3-450B-98BB-95E268C61132}" type="presOf" srcId="{AACB8B0E-C8F7-4FEF-8AB7-7977BCAEC6D5}" destId="{104FE75A-F07A-4A1D-B105-FA52E867DEA2}" srcOrd="0" destOrd="0" presId="urn:microsoft.com/office/officeart/2018/2/layout/IconVerticalSolidList"/>
    <dgm:cxn modelId="{C7D69B41-94F0-4C7F-B04D-422525534482}" type="presOf" srcId="{B83134D8-84DF-4CE3-AC90-7E5026EDE00C}" destId="{9844E58E-F78F-40A8-A13A-80EA6959EB36}" srcOrd="0" destOrd="0" presId="urn:microsoft.com/office/officeart/2018/2/layout/IconVerticalSolidList"/>
    <dgm:cxn modelId="{DFD0964F-9AF5-40AC-B2B5-57DBAEFCD86C}" type="presOf" srcId="{F7C2DC56-77D4-4BF4-8D55-37478D3A9E92}" destId="{74CAA159-B9C8-4F49-B024-4FEFE569269A}" srcOrd="0" destOrd="0" presId="urn:microsoft.com/office/officeart/2018/2/layout/IconVerticalSolidList"/>
    <dgm:cxn modelId="{EF683B73-6F47-483F-B149-39B3AD5E7D38}" srcId="{625C9262-9B2B-4FA9-84AE-C50740F0F541}" destId="{AACB8B0E-C8F7-4FEF-8AB7-7977BCAEC6D5}" srcOrd="2" destOrd="0" parTransId="{CBE720AF-0203-4E5D-8400-92DA94723581}" sibTransId="{B4071C8C-AE7E-427A-AF6B-518C925CFA91}"/>
    <dgm:cxn modelId="{91B2F573-A965-4BDB-9546-F1BC26CB49EA}" srcId="{625C9262-9B2B-4FA9-84AE-C50740F0F541}" destId="{F7C2DC56-77D4-4BF4-8D55-37478D3A9E92}" srcOrd="1" destOrd="0" parTransId="{57CC8F87-0780-4760-A759-DE3C9E3BC135}" sibTransId="{3BE5A917-913C-4ABA-A443-B729A9CFD758}"/>
    <dgm:cxn modelId="{9974997B-6391-4328-B6AE-7E4F3AB31F33}" type="presOf" srcId="{625C9262-9B2B-4FA9-84AE-C50740F0F541}" destId="{11A8E8C7-BDD7-4C20-95AE-EE41C3E90F77}" srcOrd="0" destOrd="0" presId="urn:microsoft.com/office/officeart/2018/2/layout/IconVerticalSolidList"/>
    <dgm:cxn modelId="{D583B38B-DD15-4B87-A969-6B30CBE48353}" type="presOf" srcId="{F624E83A-8751-47E6-9B59-2B6EA0CA6911}" destId="{E6138088-33DB-4C8E-8F06-003ED723AC89}" srcOrd="0" destOrd="0" presId="urn:microsoft.com/office/officeart/2018/2/layout/IconVerticalSolidList"/>
    <dgm:cxn modelId="{35A0C799-FA2C-4886-9CDD-521FFA4F7360}" srcId="{625C9262-9B2B-4FA9-84AE-C50740F0F541}" destId="{B83134D8-84DF-4CE3-AC90-7E5026EDE00C}" srcOrd="3" destOrd="0" parTransId="{09083FA0-32BD-4B87-9891-E2B66C80B1BB}" sibTransId="{29A4E34C-6977-42A3-8946-F67842CE6F48}"/>
    <dgm:cxn modelId="{D8BBDFBC-92AC-4DA1-9888-A8E645CF5202}" srcId="{625C9262-9B2B-4FA9-84AE-C50740F0F541}" destId="{968BD5FE-FB29-4065-913F-F548C6AF8BE0}" srcOrd="0" destOrd="0" parTransId="{A92E8CDD-EFD9-46BA-B37A-D2AE986D714D}" sibTransId="{BC4EE567-296C-49C7-A0F3-41AEBDD5029C}"/>
    <dgm:cxn modelId="{77EC87FE-E5D2-4C94-A2E2-24CE0A922B58}" srcId="{625C9262-9B2B-4FA9-84AE-C50740F0F541}" destId="{F624E83A-8751-47E6-9B59-2B6EA0CA6911}" srcOrd="4" destOrd="0" parTransId="{B3401321-DD85-47F9-820D-29A881E5A089}" sibTransId="{59A4001C-66CC-42A2-AAB7-9251A2F08C0E}"/>
    <dgm:cxn modelId="{315A2244-8EFB-45F2-8228-85F585881A3C}" type="presParOf" srcId="{11A8E8C7-BDD7-4C20-95AE-EE41C3E90F77}" destId="{93C600DE-94FB-4540-B7E6-FDC6D0078DA1}" srcOrd="0" destOrd="0" presId="urn:microsoft.com/office/officeart/2018/2/layout/IconVerticalSolidList"/>
    <dgm:cxn modelId="{11B73C40-76CB-40AE-9DB2-572E6D1D7DD6}" type="presParOf" srcId="{93C600DE-94FB-4540-B7E6-FDC6D0078DA1}" destId="{CA76FB4C-4929-40AF-B4E4-07E92AC423C3}" srcOrd="0" destOrd="0" presId="urn:microsoft.com/office/officeart/2018/2/layout/IconVerticalSolidList"/>
    <dgm:cxn modelId="{4C29DC99-E1AF-4DCA-915D-BEF13C4C7DCD}" type="presParOf" srcId="{93C600DE-94FB-4540-B7E6-FDC6D0078DA1}" destId="{F7BF03A9-89EE-4223-B0C6-23552D9B93F7}" srcOrd="1" destOrd="0" presId="urn:microsoft.com/office/officeart/2018/2/layout/IconVerticalSolidList"/>
    <dgm:cxn modelId="{0F3CAF54-0CEB-434E-963D-C9DBD683B958}" type="presParOf" srcId="{93C600DE-94FB-4540-B7E6-FDC6D0078DA1}" destId="{8708F21C-F572-45C9-8724-09E26C194063}" srcOrd="2" destOrd="0" presId="urn:microsoft.com/office/officeart/2018/2/layout/IconVerticalSolidList"/>
    <dgm:cxn modelId="{FC46FD67-D53C-46D2-B738-B8C4CE34D769}" type="presParOf" srcId="{93C600DE-94FB-4540-B7E6-FDC6D0078DA1}" destId="{1727A46F-76DE-4D79-A196-AF2D4925D300}" srcOrd="3" destOrd="0" presId="urn:microsoft.com/office/officeart/2018/2/layout/IconVerticalSolidList"/>
    <dgm:cxn modelId="{E748FD41-2482-4F9F-8742-4EA45A9CCCC8}" type="presParOf" srcId="{11A8E8C7-BDD7-4C20-95AE-EE41C3E90F77}" destId="{FE9B4634-200A-4CBE-9720-B43631EC53F5}" srcOrd="1" destOrd="0" presId="urn:microsoft.com/office/officeart/2018/2/layout/IconVerticalSolidList"/>
    <dgm:cxn modelId="{5BD24B91-8207-4C9C-93E6-DB49ADE44445}" type="presParOf" srcId="{11A8E8C7-BDD7-4C20-95AE-EE41C3E90F77}" destId="{97A8BD3E-EF7A-4EEC-BB13-00703D62D4FE}" srcOrd="2" destOrd="0" presId="urn:microsoft.com/office/officeart/2018/2/layout/IconVerticalSolidList"/>
    <dgm:cxn modelId="{F3FF9061-53CB-40AE-9DC3-10140419E2E9}" type="presParOf" srcId="{97A8BD3E-EF7A-4EEC-BB13-00703D62D4FE}" destId="{60F81D3B-E3D0-477F-88AF-8006DD6BF100}" srcOrd="0" destOrd="0" presId="urn:microsoft.com/office/officeart/2018/2/layout/IconVerticalSolidList"/>
    <dgm:cxn modelId="{CDB55206-9045-45AE-A3B3-5F9F4C123491}" type="presParOf" srcId="{97A8BD3E-EF7A-4EEC-BB13-00703D62D4FE}" destId="{07429918-4C10-40AA-948E-6DF726363FF6}" srcOrd="1" destOrd="0" presId="urn:microsoft.com/office/officeart/2018/2/layout/IconVerticalSolidList"/>
    <dgm:cxn modelId="{5FA4E44B-73A3-4590-9D2E-5ECE506C7B36}" type="presParOf" srcId="{97A8BD3E-EF7A-4EEC-BB13-00703D62D4FE}" destId="{EA03C2AD-3EE8-45B8-A585-2827A0F7DEAD}" srcOrd="2" destOrd="0" presId="urn:microsoft.com/office/officeart/2018/2/layout/IconVerticalSolidList"/>
    <dgm:cxn modelId="{7F7D9FDF-B08F-4CB0-ACBF-52AC5F0A4868}" type="presParOf" srcId="{97A8BD3E-EF7A-4EEC-BB13-00703D62D4FE}" destId="{74CAA159-B9C8-4F49-B024-4FEFE569269A}" srcOrd="3" destOrd="0" presId="urn:microsoft.com/office/officeart/2018/2/layout/IconVerticalSolidList"/>
    <dgm:cxn modelId="{8F21C926-6A96-4BFA-85CA-12D6369EC00B}" type="presParOf" srcId="{11A8E8C7-BDD7-4C20-95AE-EE41C3E90F77}" destId="{B399F05C-A86E-4EAE-BDF7-F426B476870B}" srcOrd="3" destOrd="0" presId="urn:microsoft.com/office/officeart/2018/2/layout/IconVerticalSolidList"/>
    <dgm:cxn modelId="{D14BBFD3-2AE5-45A9-8642-E6A34322CA7A}" type="presParOf" srcId="{11A8E8C7-BDD7-4C20-95AE-EE41C3E90F77}" destId="{7E8BC062-A4C6-4BD3-BB36-2DD90282994F}" srcOrd="4" destOrd="0" presId="urn:microsoft.com/office/officeart/2018/2/layout/IconVerticalSolidList"/>
    <dgm:cxn modelId="{5BC7E58D-DC00-4D85-9A21-F94767C9B9D8}" type="presParOf" srcId="{7E8BC062-A4C6-4BD3-BB36-2DD90282994F}" destId="{E79313B2-2402-4AE7-A8A6-E6C379C4788D}" srcOrd="0" destOrd="0" presId="urn:microsoft.com/office/officeart/2018/2/layout/IconVerticalSolidList"/>
    <dgm:cxn modelId="{4A189DA1-08D0-4318-8C7C-E58ECB6D0AE6}" type="presParOf" srcId="{7E8BC062-A4C6-4BD3-BB36-2DD90282994F}" destId="{D8217C44-C263-4486-AB75-0EF3AAF0A9E8}" srcOrd="1" destOrd="0" presId="urn:microsoft.com/office/officeart/2018/2/layout/IconVerticalSolidList"/>
    <dgm:cxn modelId="{CC8E6C7C-FC6A-4FA6-9648-D5BE6758F49B}" type="presParOf" srcId="{7E8BC062-A4C6-4BD3-BB36-2DD90282994F}" destId="{8C249B6C-FF75-4C9D-AEBF-8A4AF23E54C1}" srcOrd="2" destOrd="0" presId="urn:microsoft.com/office/officeart/2018/2/layout/IconVerticalSolidList"/>
    <dgm:cxn modelId="{588BF6A6-5BA8-4B40-8D0D-633DF0DCCA74}" type="presParOf" srcId="{7E8BC062-A4C6-4BD3-BB36-2DD90282994F}" destId="{104FE75A-F07A-4A1D-B105-FA52E867DEA2}" srcOrd="3" destOrd="0" presId="urn:microsoft.com/office/officeart/2018/2/layout/IconVerticalSolidList"/>
    <dgm:cxn modelId="{8EF41CFF-8B99-4922-A243-3B8DFEB6851E}" type="presParOf" srcId="{11A8E8C7-BDD7-4C20-95AE-EE41C3E90F77}" destId="{18A9A66A-169F-4EF2-9F1E-101B0C4981FC}" srcOrd="5" destOrd="0" presId="urn:microsoft.com/office/officeart/2018/2/layout/IconVerticalSolidList"/>
    <dgm:cxn modelId="{55FCB8C7-F8B3-4516-96E9-521A04635355}" type="presParOf" srcId="{11A8E8C7-BDD7-4C20-95AE-EE41C3E90F77}" destId="{B856162B-7E4F-4D51-8B0A-C668B77BB986}" srcOrd="6" destOrd="0" presId="urn:microsoft.com/office/officeart/2018/2/layout/IconVerticalSolidList"/>
    <dgm:cxn modelId="{0A6F47A4-8874-4695-8056-CFF29CB5EF69}" type="presParOf" srcId="{B856162B-7E4F-4D51-8B0A-C668B77BB986}" destId="{D841FABC-FB03-4028-8352-70FBEE4749A0}" srcOrd="0" destOrd="0" presId="urn:microsoft.com/office/officeart/2018/2/layout/IconVerticalSolidList"/>
    <dgm:cxn modelId="{A2C949F7-D64C-4DF4-AB11-E13C2CA0A5B4}" type="presParOf" srcId="{B856162B-7E4F-4D51-8B0A-C668B77BB986}" destId="{0E6E576B-45DE-4385-9426-F62C850C50FA}" srcOrd="1" destOrd="0" presId="urn:microsoft.com/office/officeart/2018/2/layout/IconVerticalSolidList"/>
    <dgm:cxn modelId="{E11EFBE1-79D4-4720-81B3-29CCE1F75F0A}" type="presParOf" srcId="{B856162B-7E4F-4D51-8B0A-C668B77BB986}" destId="{796CDE81-8398-42A0-A90D-4424FB7954E9}" srcOrd="2" destOrd="0" presId="urn:microsoft.com/office/officeart/2018/2/layout/IconVerticalSolidList"/>
    <dgm:cxn modelId="{8A8CE7F5-9EA8-4F1E-9EA0-3863BBB590F1}" type="presParOf" srcId="{B856162B-7E4F-4D51-8B0A-C668B77BB986}" destId="{9844E58E-F78F-40A8-A13A-80EA6959EB36}" srcOrd="3" destOrd="0" presId="urn:microsoft.com/office/officeart/2018/2/layout/IconVerticalSolidList"/>
    <dgm:cxn modelId="{99274170-1402-4BD1-B4BA-59E52EC12D93}" type="presParOf" srcId="{11A8E8C7-BDD7-4C20-95AE-EE41C3E90F77}" destId="{D477CD0D-5D24-4B81-9FD2-1C906FBDB7C5}" srcOrd="7" destOrd="0" presId="urn:microsoft.com/office/officeart/2018/2/layout/IconVerticalSolidList"/>
    <dgm:cxn modelId="{9130A70A-0373-41EC-96E4-E8DE76EFAD8F}" type="presParOf" srcId="{11A8E8C7-BDD7-4C20-95AE-EE41C3E90F77}" destId="{A5F18501-D37F-455C-8469-32D1C4B89B51}" srcOrd="8" destOrd="0" presId="urn:microsoft.com/office/officeart/2018/2/layout/IconVerticalSolidList"/>
    <dgm:cxn modelId="{54E04678-D50B-410F-ADB0-6E5040DD8521}" type="presParOf" srcId="{A5F18501-D37F-455C-8469-32D1C4B89B51}" destId="{AAD182CC-870D-4F25-952E-2BBB930EDFAB}" srcOrd="0" destOrd="0" presId="urn:microsoft.com/office/officeart/2018/2/layout/IconVerticalSolidList"/>
    <dgm:cxn modelId="{37EB5DA3-9564-467E-8B2D-43F70753E583}" type="presParOf" srcId="{A5F18501-D37F-455C-8469-32D1C4B89B51}" destId="{BF454835-F2E7-4644-A9A9-319F2071A647}" srcOrd="1" destOrd="0" presId="urn:microsoft.com/office/officeart/2018/2/layout/IconVerticalSolidList"/>
    <dgm:cxn modelId="{B252C6BD-86B5-4D52-BEA6-3E1889B62360}" type="presParOf" srcId="{A5F18501-D37F-455C-8469-32D1C4B89B51}" destId="{920F15D1-971E-4F3E-A62D-7B3093401707}" srcOrd="2" destOrd="0" presId="urn:microsoft.com/office/officeart/2018/2/layout/IconVerticalSolidList"/>
    <dgm:cxn modelId="{B40B2394-F6C8-4ACE-AD24-B50FFC6CFEF4}" type="presParOf" srcId="{A5F18501-D37F-455C-8469-32D1C4B89B51}" destId="{E6138088-33DB-4C8E-8F06-003ED723AC8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82F056-B129-4982-8A22-5A17C933DAE1}"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ECE664B2-AC6E-4F78-8C7E-0CC82DBFF569}">
      <dgm:prSet/>
      <dgm:spPr/>
      <dgm:t>
        <a:bodyPr/>
        <a:lstStyle/>
        <a:p>
          <a:r>
            <a:rPr lang="en-NZ" b="1"/>
            <a:t>Using the Foursquare API</a:t>
          </a:r>
          <a:endParaRPr lang="en-US"/>
        </a:p>
      </dgm:t>
    </dgm:pt>
    <dgm:pt modelId="{E2F16A58-9588-4D70-B174-5CDFCC369054}" type="parTrans" cxnId="{E2C5D2AC-3AD3-4C35-9A6E-4F0402432BB4}">
      <dgm:prSet/>
      <dgm:spPr/>
      <dgm:t>
        <a:bodyPr/>
        <a:lstStyle/>
        <a:p>
          <a:endParaRPr lang="en-US"/>
        </a:p>
      </dgm:t>
    </dgm:pt>
    <dgm:pt modelId="{610C293F-BACD-4CE9-8CBF-7B63E309E7A9}" type="sibTrans" cxnId="{E2C5D2AC-3AD3-4C35-9A6E-4F0402432BB4}">
      <dgm:prSet/>
      <dgm:spPr/>
      <dgm:t>
        <a:bodyPr/>
        <a:lstStyle/>
        <a:p>
          <a:endParaRPr lang="en-US"/>
        </a:p>
      </dgm:t>
    </dgm:pt>
    <dgm:pt modelId="{04FF77A1-BE4C-495C-B47F-EB517A0B5F54}">
      <dgm:prSet/>
      <dgm:spPr/>
      <dgm:t>
        <a:bodyPr/>
        <a:lstStyle/>
        <a:p>
          <a:r>
            <a:rPr lang="en-NZ" dirty="0"/>
            <a:t>I got a big </a:t>
          </a:r>
          <a:r>
            <a:rPr lang="en-NZ" dirty="0" err="1"/>
            <a:t>dataframe</a:t>
          </a:r>
          <a:r>
            <a:rPr lang="en-NZ" dirty="0"/>
            <a:t> of shape (9935, 7). That was because a lot of values were duplicated, as some neighbourhoods locations are near each other. So I dropped all the duplicated values, resulting in a </a:t>
          </a:r>
          <a:r>
            <a:rPr lang="en-NZ" dirty="0" err="1"/>
            <a:t>dataframe</a:t>
          </a:r>
          <a:r>
            <a:rPr lang="en-NZ" dirty="0"/>
            <a:t> of shape (801,7). That means that in Toronto there are 801 distinct bank offices, according to Foursquare.</a:t>
          </a:r>
          <a:endParaRPr lang="en-US" dirty="0"/>
        </a:p>
      </dgm:t>
    </dgm:pt>
    <dgm:pt modelId="{6B8230FD-92BA-4F5E-9C95-A45CBD2831DA}" type="parTrans" cxnId="{EC277826-B666-4A91-B08B-2325DEF98C7C}">
      <dgm:prSet/>
      <dgm:spPr/>
      <dgm:t>
        <a:bodyPr/>
        <a:lstStyle/>
        <a:p>
          <a:endParaRPr lang="en-US"/>
        </a:p>
      </dgm:t>
    </dgm:pt>
    <dgm:pt modelId="{CE809B7B-7367-4612-8AEE-76B10188B6D2}" type="sibTrans" cxnId="{EC277826-B666-4A91-B08B-2325DEF98C7C}">
      <dgm:prSet/>
      <dgm:spPr/>
      <dgm:t>
        <a:bodyPr/>
        <a:lstStyle/>
        <a:p>
          <a:endParaRPr lang="en-US"/>
        </a:p>
      </dgm:t>
    </dgm:pt>
    <dgm:pt modelId="{0BCD7203-1AD3-48A6-8D7A-4EBA6D9B5F33}" type="pres">
      <dgm:prSet presAssocID="{CE82F056-B129-4982-8A22-5A17C933DAE1}" presName="root" presStyleCnt="0">
        <dgm:presLayoutVars>
          <dgm:dir/>
          <dgm:resizeHandles val="exact"/>
        </dgm:presLayoutVars>
      </dgm:prSet>
      <dgm:spPr/>
    </dgm:pt>
    <dgm:pt modelId="{A8B16AE0-A4EA-43C6-9C4F-6D64E0FB9FC0}" type="pres">
      <dgm:prSet presAssocID="{ECE664B2-AC6E-4F78-8C7E-0CC82DBFF569}" presName="compNode" presStyleCnt="0"/>
      <dgm:spPr/>
    </dgm:pt>
    <dgm:pt modelId="{81AD6518-B16A-49FC-94D8-FB4949D38D88}" type="pres">
      <dgm:prSet presAssocID="{ECE664B2-AC6E-4F78-8C7E-0CC82DBFF569}" presName="bgRect" presStyleLbl="bgShp" presStyleIdx="0" presStyleCnt="2"/>
      <dgm:spPr/>
    </dgm:pt>
    <dgm:pt modelId="{8B22FE40-2820-408A-BFF2-D45A3F04333A}" type="pres">
      <dgm:prSet presAssocID="{ECE664B2-AC6E-4F78-8C7E-0CC82DBFF56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5A8A48B9-DCBA-436C-AC5A-6D201F1EDE2E}" type="pres">
      <dgm:prSet presAssocID="{ECE664B2-AC6E-4F78-8C7E-0CC82DBFF569}" presName="spaceRect" presStyleCnt="0"/>
      <dgm:spPr/>
    </dgm:pt>
    <dgm:pt modelId="{435120EA-59F3-4871-B9CB-C6A56A539AAB}" type="pres">
      <dgm:prSet presAssocID="{ECE664B2-AC6E-4F78-8C7E-0CC82DBFF569}" presName="parTx" presStyleLbl="revTx" presStyleIdx="0" presStyleCnt="2">
        <dgm:presLayoutVars>
          <dgm:chMax val="0"/>
          <dgm:chPref val="0"/>
        </dgm:presLayoutVars>
      </dgm:prSet>
      <dgm:spPr/>
    </dgm:pt>
    <dgm:pt modelId="{5589E902-250E-49DC-B6E2-BF79EF5BA00B}" type="pres">
      <dgm:prSet presAssocID="{610C293F-BACD-4CE9-8CBF-7B63E309E7A9}" presName="sibTrans" presStyleCnt="0"/>
      <dgm:spPr/>
    </dgm:pt>
    <dgm:pt modelId="{BD45AC72-744A-4EB8-B3F9-3B7B8A436946}" type="pres">
      <dgm:prSet presAssocID="{04FF77A1-BE4C-495C-B47F-EB517A0B5F54}" presName="compNode" presStyleCnt="0"/>
      <dgm:spPr/>
    </dgm:pt>
    <dgm:pt modelId="{2282F583-20BC-44BE-8E0E-85DE71655FE0}" type="pres">
      <dgm:prSet presAssocID="{04FF77A1-BE4C-495C-B47F-EB517A0B5F54}" presName="bgRect" presStyleLbl="bgShp" presStyleIdx="1" presStyleCnt="2"/>
      <dgm:spPr/>
    </dgm:pt>
    <dgm:pt modelId="{A2A11C55-6C79-4B7D-9F62-EFEEE36D30FC}" type="pres">
      <dgm:prSet presAssocID="{04FF77A1-BE4C-495C-B47F-EB517A0B5F5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terpillar"/>
        </a:ext>
      </dgm:extLst>
    </dgm:pt>
    <dgm:pt modelId="{74315FC9-A1FA-44E6-A07D-AAC015ABDDEA}" type="pres">
      <dgm:prSet presAssocID="{04FF77A1-BE4C-495C-B47F-EB517A0B5F54}" presName="spaceRect" presStyleCnt="0"/>
      <dgm:spPr/>
    </dgm:pt>
    <dgm:pt modelId="{7C111F63-DF1F-4666-B0EB-E6CCE671B165}" type="pres">
      <dgm:prSet presAssocID="{04FF77A1-BE4C-495C-B47F-EB517A0B5F54}" presName="parTx" presStyleLbl="revTx" presStyleIdx="1" presStyleCnt="2">
        <dgm:presLayoutVars>
          <dgm:chMax val="0"/>
          <dgm:chPref val="0"/>
        </dgm:presLayoutVars>
      </dgm:prSet>
      <dgm:spPr/>
    </dgm:pt>
  </dgm:ptLst>
  <dgm:cxnLst>
    <dgm:cxn modelId="{EC277826-B666-4A91-B08B-2325DEF98C7C}" srcId="{CE82F056-B129-4982-8A22-5A17C933DAE1}" destId="{04FF77A1-BE4C-495C-B47F-EB517A0B5F54}" srcOrd="1" destOrd="0" parTransId="{6B8230FD-92BA-4F5E-9C95-A45CBD2831DA}" sibTransId="{CE809B7B-7367-4612-8AEE-76B10188B6D2}"/>
    <dgm:cxn modelId="{6A9B653C-F8C6-4A6D-88CB-A1AD21C98DFA}" type="presOf" srcId="{ECE664B2-AC6E-4F78-8C7E-0CC82DBFF569}" destId="{435120EA-59F3-4871-B9CB-C6A56A539AAB}" srcOrd="0" destOrd="0" presId="urn:microsoft.com/office/officeart/2018/2/layout/IconVerticalSolidList"/>
    <dgm:cxn modelId="{D0F2DA91-D72F-4776-B75D-C3E5C64077D7}" type="presOf" srcId="{04FF77A1-BE4C-495C-B47F-EB517A0B5F54}" destId="{7C111F63-DF1F-4666-B0EB-E6CCE671B165}" srcOrd="0" destOrd="0" presId="urn:microsoft.com/office/officeart/2018/2/layout/IconVerticalSolidList"/>
    <dgm:cxn modelId="{412124A8-966F-41A1-9746-9EFBC9AC9FFB}" type="presOf" srcId="{CE82F056-B129-4982-8A22-5A17C933DAE1}" destId="{0BCD7203-1AD3-48A6-8D7A-4EBA6D9B5F33}" srcOrd="0" destOrd="0" presId="urn:microsoft.com/office/officeart/2018/2/layout/IconVerticalSolidList"/>
    <dgm:cxn modelId="{E2C5D2AC-3AD3-4C35-9A6E-4F0402432BB4}" srcId="{CE82F056-B129-4982-8A22-5A17C933DAE1}" destId="{ECE664B2-AC6E-4F78-8C7E-0CC82DBFF569}" srcOrd="0" destOrd="0" parTransId="{E2F16A58-9588-4D70-B174-5CDFCC369054}" sibTransId="{610C293F-BACD-4CE9-8CBF-7B63E309E7A9}"/>
    <dgm:cxn modelId="{9AE549B2-69E9-4F4A-82E1-733C9B2B043E}" type="presParOf" srcId="{0BCD7203-1AD3-48A6-8D7A-4EBA6D9B5F33}" destId="{A8B16AE0-A4EA-43C6-9C4F-6D64E0FB9FC0}" srcOrd="0" destOrd="0" presId="urn:microsoft.com/office/officeart/2018/2/layout/IconVerticalSolidList"/>
    <dgm:cxn modelId="{ED097628-8C14-456D-9123-91F8E19A54DE}" type="presParOf" srcId="{A8B16AE0-A4EA-43C6-9C4F-6D64E0FB9FC0}" destId="{81AD6518-B16A-49FC-94D8-FB4949D38D88}" srcOrd="0" destOrd="0" presId="urn:microsoft.com/office/officeart/2018/2/layout/IconVerticalSolidList"/>
    <dgm:cxn modelId="{71D5CA15-514E-4A2D-8C23-6BFFC29AD677}" type="presParOf" srcId="{A8B16AE0-A4EA-43C6-9C4F-6D64E0FB9FC0}" destId="{8B22FE40-2820-408A-BFF2-D45A3F04333A}" srcOrd="1" destOrd="0" presId="urn:microsoft.com/office/officeart/2018/2/layout/IconVerticalSolidList"/>
    <dgm:cxn modelId="{72DEED95-0FFF-40CD-9248-F0C1DF506303}" type="presParOf" srcId="{A8B16AE0-A4EA-43C6-9C4F-6D64E0FB9FC0}" destId="{5A8A48B9-DCBA-436C-AC5A-6D201F1EDE2E}" srcOrd="2" destOrd="0" presId="urn:microsoft.com/office/officeart/2018/2/layout/IconVerticalSolidList"/>
    <dgm:cxn modelId="{E5EE5F01-22B0-42E9-BD97-EFC68C69A72E}" type="presParOf" srcId="{A8B16AE0-A4EA-43C6-9C4F-6D64E0FB9FC0}" destId="{435120EA-59F3-4871-B9CB-C6A56A539AAB}" srcOrd="3" destOrd="0" presId="urn:microsoft.com/office/officeart/2018/2/layout/IconVerticalSolidList"/>
    <dgm:cxn modelId="{457CD57D-864E-48D1-B11C-C25AC58C42F4}" type="presParOf" srcId="{0BCD7203-1AD3-48A6-8D7A-4EBA6D9B5F33}" destId="{5589E902-250E-49DC-B6E2-BF79EF5BA00B}" srcOrd="1" destOrd="0" presId="urn:microsoft.com/office/officeart/2018/2/layout/IconVerticalSolidList"/>
    <dgm:cxn modelId="{7CB653EF-5325-4FAB-AD30-E5939E947D07}" type="presParOf" srcId="{0BCD7203-1AD3-48A6-8D7A-4EBA6D9B5F33}" destId="{BD45AC72-744A-4EB8-B3F9-3B7B8A436946}" srcOrd="2" destOrd="0" presId="urn:microsoft.com/office/officeart/2018/2/layout/IconVerticalSolidList"/>
    <dgm:cxn modelId="{EA52A475-75C2-456C-BD61-34689B883804}" type="presParOf" srcId="{BD45AC72-744A-4EB8-B3F9-3B7B8A436946}" destId="{2282F583-20BC-44BE-8E0E-85DE71655FE0}" srcOrd="0" destOrd="0" presId="urn:microsoft.com/office/officeart/2018/2/layout/IconVerticalSolidList"/>
    <dgm:cxn modelId="{404A1F4E-2EC8-498A-BCE1-60D953D51B1B}" type="presParOf" srcId="{BD45AC72-744A-4EB8-B3F9-3B7B8A436946}" destId="{A2A11C55-6C79-4B7D-9F62-EFEEE36D30FC}" srcOrd="1" destOrd="0" presId="urn:microsoft.com/office/officeart/2018/2/layout/IconVerticalSolidList"/>
    <dgm:cxn modelId="{ABEEF618-44D9-475E-8434-6326CC967584}" type="presParOf" srcId="{BD45AC72-744A-4EB8-B3F9-3B7B8A436946}" destId="{74315FC9-A1FA-44E6-A07D-AAC015ABDDEA}" srcOrd="2" destOrd="0" presId="urn:microsoft.com/office/officeart/2018/2/layout/IconVerticalSolidList"/>
    <dgm:cxn modelId="{E88675BE-019F-4AE3-8C2B-4EF699EAC351}" type="presParOf" srcId="{BD45AC72-744A-4EB8-B3F9-3B7B8A436946}" destId="{7C111F63-DF1F-4666-B0EB-E6CCE671B1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F3A3839-3A7D-47E8-B6BF-F19668BD20D7}"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558DE761-F9AE-4440-BA6A-979F7E25371C}">
      <dgm:prSet/>
      <dgm:spPr/>
      <dgm:t>
        <a:bodyPr/>
        <a:lstStyle/>
        <a:p>
          <a:r>
            <a:rPr lang="en-NZ" b="1"/>
            <a:t>Businesses per neighbourhood</a:t>
          </a:r>
          <a:endParaRPr lang="en-US"/>
        </a:p>
      </dgm:t>
    </dgm:pt>
    <dgm:pt modelId="{29ED297E-7EC9-4EE1-BC31-1CAE523770BF}" type="parTrans" cxnId="{901A27C7-6882-4DF4-BC5C-FDDF8F1A4BD1}">
      <dgm:prSet/>
      <dgm:spPr/>
      <dgm:t>
        <a:bodyPr/>
        <a:lstStyle/>
        <a:p>
          <a:endParaRPr lang="en-US"/>
        </a:p>
      </dgm:t>
    </dgm:pt>
    <dgm:pt modelId="{CF39223E-9D8F-44D3-A790-9B65F1BAEC57}" type="sibTrans" cxnId="{901A27C7-6882-4DF4-BC5C-FDDF8F1A4BD1}">
      <dgm:prSet/>
      <dgm:spPr/>
      <dgm:t>
        <a:bodyPr/>
        <a:lstStyle/>
        <a:p>
          <a:endParaRPr lang="en-US"/>
        </a:p>
      </dgm:t>
    </dgm:pt>
    <dgm:pt modelId="{13AD1386-6392-4C76-A57F-49507570C43D}">
      <dgm:prSet/>
      <dgm:spPr/>
      <dgm:t>
        <a:bodyPr/>
        <a:lstStyle/>
        <a:p>
          <a:r>
            <a:rPr lang="en-NZ"/>
            <a:t>Then, I wanted to analyse the data to see how many similar bank offices each neighbourhood had. In this way, I could determine which neighbourhoods had the best density of offices to open a new one.</a:t>
          </a:r>
          <a:br>
            <a:rPr lang="en-NZ"/>
          </a:br>
          <a:r>
            <a:rPr lang="en-NZ"/>
            <a:t>I plotted a boxplot chart to visualize the distribution of the data.</a:t>
          </a:r>
          <a:endParaRPr lang="en-US"/>
        </a:p>
      </dgm:t>
    </dgm:pt>
    <dgm:pt modelId="{91972FD1-356F-4593-BC20-BFA1798962ED}" type="parTrans" cxnId="{1A825F09-9E1A-44CC-8F54-6080197232E3}">
      <dgm:prSet/>
      <dgm:spPr/>
      <dgm:t>
        <a:bodyPr/>
        <a:lstStyle/>
        <a:p>
          <a:endParaRPr lang="en-US"/>
        </a:p>
      </dgm:t>
    </dgm:pt>
    <dgm:pt modelId="{FA298F59-A865-4126-872F-A2885F038BE5}" type="sibTrans" cxnId="{1A825F09-9E1A-44CC-8F54-6080197232E3}">
      <dgm:prSet/>
      <dgm:spPr/>
      <dgm:t>
        <a:bodyPr/>
        <a:lstStyle/>
        <a:p>
          <a:endParaRPr lang="en-US"/>
        </a:p>
      </dgm:t>
    </dgm:pt>
    <dgm:pt modelId="{FE82BBE8-9FF0-44A6-B34E-3900C7B41E98}" type="pres">
      <dgm:prSet presAssocID="{1F3A3839-3A7D-47E8-B6BF-F19668BD20D7}" presName="root" presStyleCnt="0">
        <dgm:presLayoutVars>
          <dgm:dir/>
          <dgm:resizeHandles val="exact"/>
        </dgm:presLayoutVars>
      </dgm:prSet>
      <dgm:spPr/>
    </dgm:pt>
    <dgm:pt modelId="{1154D3A2-BC52-43F1-A577-736701568AF7}" type="pres">
      <dgm:prSet presAssocID="{558DE761-F9AE-4440-BA6A-979F7E25371C}" presName="compNode" presStyleCnt="0"/>
      <dgm:spPr/>
    </dgm:pt>
    <dgm:pt modelId="{EDE4EA29-13DF-4400-ACDB-E1BC90F2184E}" type="pres">
      <dgm:prSet presAssocID="{558DE761-F9AE-4440-BA6A-979F7E25371C}" presName="bgRect" presStyleLbl="bgShp" presStyleIdx="0" presStyleCnt="2"/>
      <dgm:spPr/>
    </dgm:pt>
    <dgm:pt modelId="{1AF7E5DD-7E03-4DD8-9C4D-42C8DAD5E65C}" type="pres">
      <dgm:prSet presAssocID="{558DE761-F9AE-4440-BA6A-979F7E25371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ity"/>
        </a:ext>
      </dgm:extLst>
    </dgm:pt>
    <dgm:pt modelId="{309A7C14-894A-4720-90F7-88F397033F78}" type="pres">
      <dgm:prSet presAssocID="{558DE761-F9AE-4440-BA6A-979F7E25371C}" presName="spaceRect" presStyleCnt="0"/>
      <dgm:spPr/>
    </dgm:pt>
    <dgm:pt modelId="{D5F3DCDD-A094-4DC2-957E-6639A25CB4B0}" type="pres">
      <dgm:prSet presAssocID="{558DE761-F9AE-4440-BA6A-979F7E25371C}" presName="parTx" presStyleLbl="revTx" presStyleIdx="0" presStyleCnt="2">
        <dgm:presLayoutVars>
          <dgm:chMax val="0"/>
          <dgm:chPref val="0"/>
        </dgm:presLayoutVars>
      </dgm:prSet>
      <dgm:spPr/>
    </dgm:pt>
    <dgm:pt modelId="{98B801A5-E7E1-492F-9019-758B262F4B4E}" type="pres">
      <dgm:prSet presAssocID="{CF39223E-9D8F-44D3-A790-9B65F1BAEC57}" presName="sibTrans" presStyleCnt="0"/>
      <dgm:spPr/>
    </dgm:pt>
    <dgm:pt modelId="{B058A34C-DA97-4E37-98D5-9D7DBEFC2FB6}" type="pres">
      <dgm:prSet presAssocID="{13AD1386-6392-4C76-A57F-49507570C43D}" presName="compNode" presStyleCnt="0"/>
      <dgm:spPr/>
    </dgm:pt>
    <dgm:pt modelId="{51FF9433-B8E8-4F94-8B4B-4E3094B7C3C5}" type="pres">
      <dgm:prSet presAssocID="{13AD1386-6392-4C76-A57F-49507570C43D}" presName="bgRect" presStyleLbl="bgShp" presStyleIdx="1" presStyleCnt="2"/>
      <dgm:spPr/>
    </dgm:pt>
    <dgm:pt modelId="{E23A54BF-3063-452B-A053-5A1FF1F5C291}" type="pres">
      <dgm:prSet presAssocID="{13AD1386-6392-4C76-A57F-49507570C43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76ABDB7D-8452-449D-B3E4-E5E85FD23BE9}" type="pres">
      <dgm:prSet presAssocID="{13AD1386-6392-4C76-A57F-49507570C43D}" presName="spaceRect" presStyleCnt="0"/>
      <dgm:spPr/>
    </dgm:pt>
    <dgm:pt modelId="{500B2F68-5191-4FB6-B1E3-69CC9A2E35BA}" type="pres">
      <dgm:prSet presAssocID="{13AD1386-6392-4C76-A57F-49507570C43D}" presName="parTx" presStyleLbl="revTx" presStyleIdx="1" presStyleCnt="2">
        <dgm:presLayoutVars>
          <dgm:chMax val="0"/>
          <dgm:chPref val="0"/>
        </dgm:presLayoutVars>
      </dgm:prSet>
      <dgm:spPr/>
    </dgm:pt>
  </dgm:ptLst>
  <dgm:cxnLst>
    <dgm:cxn modelId="{1A825F09-9E1A-44CC-8F54-6080197232E3}" srcId="{1F3A3839-3A7D-47E8-B6BF-F19668BD20D7}" destId="{13AD1386-6392-4C76-A57F-49507570C43D}" srcOrd="1" destOrd="0" parTransId="{91972FD1-356F-4593-BC20-BFA1798962ED}" sibTransId="{FA298F59-A865-4126-872F-A2885F038BE5}"/>
    <dgm:cxn modelId="{07734337-9233-4B86-BA29-BEA0410C2784}" type="presOf" srcId="{13AD1386-6392-4C76-A57F-49507570C43D}" destId="{500B2F68-5191-4FB6-B1E3-69CC9A2E35BA}" srcOrd="0" destOrd="0" presId="urn:microsoft.com/office/officeart/2018/2/layout/IconVerticalSolidList"/>
    <dgm:cxn modelId="{7C5E0161-0B3D-4898-8B11-5CBA27F19EC8}" type="presOf" srcId="{558DE761-F9AE-4440-BA6A-979F7E25371C}" destId="{D5F3DCDD-A094-4DC2-957E-6639A25CB4B0}" srcOrd="0" destOrd="0" presId="urn:microsoft.com/office/officeart/2018/2/layout/IconVerticalSolidList"/>
    <dgm:cxn modelId="{DF296354-E43E-4F6C-B0FB-0C6023A800C0}" type="presOf" srcId="{1F3A3839-3A7D-47E8-B6BF-F19668BD20D7}" destId="{FE82BBE8-9FF0-44A6-B34E-3900C7B41E98}" srcOrd="0" destOrd="0" presId="urn:microsoft.com/office/officeart/2018/2/layout/IconVerticalSolidList"/>
    <dgm:cxn modelId="{901A27C7-6882-4DF4-BC5C-FDDF8F1A4BD1}" srcId="{1F3A3839-3A7D-47E8-B6BF-F19668BD20D7}" destId="{558DE761-F9AE-4440-BA6A-979F7E25371C}" srcOrd="0" destOrd="0" parTransId="{29ED297E-7EC9-4EE1-BC31-1CAE523770BF}" sibTransId="{CF39223E-9D8F-44D3-A790-9B65F1BAEC57}"/>
    <dgm:cxn modelId="{D7D2EEEF-398C-4D2F-8993-26265CEDE5AA}" type="presParOf" srcId="{FE82BBE8-9FF0-44A6-B34E-3900C7B41E98}" destId="{1154D3A2-BC52-43F1-A577-736701568AF7}" srcOrd="0" destOrd="0" presId="urn:microsoft.com/office/officeart/2018/2/layout/IconVerticalSolidList"/>
    <dgm:cxn modelId="{70CBBF2C-8516-419C-BBDB-794BE9B17A38}" type="presParOf" srcId="{1154D3A2-BC52-43F1-A577-736701568AF7}" destId="{EDE4EA29-13DF-4400-ACDB-E1BC90F2184E}" srcOrd="0" destOrd="0" presId="urn:microsoft.com/office/officeart/2018/2/layout/IconVerticalSolidList"/>
    <dgm:cxn modelId="{89AD890C-E85A-4E24-AFF0-9A2FD95E0290}" type="presParOf" srcId="{1154D3A2-BC52-43F1-A577-736701568AF7}" destId="{1AF7E5DD-7E03-4DD8-9C4D-42C8DAD5E65C}" srcOrd="1" destOrd="0" presId="urn:microsoft.com/office/officeart/2018/2/layout/IconVerticalSolidList"/>
    <dgm:cxn modelId="{34B3BFDC-C156-446C-95F1-12C562708E04}" type="presParOf" srcId="{1154D3A2-BC52-43F1-A577-736701568AF7}" destId="{309A7C14-894A-4720-90F7-88F397033F78}" srcOrd="2" destOrd="0" presId="urn:microsoft.com/office/officeart/2018/2/layout/IconVerticalSolidList"/>
    <dgm:cxn modelId="{B337E95D-04BB-4C6F-A269-EFBB171785BA}" type="presParOf" srcId="{1154D3A2-BC52-43F1-A577-736701568AF7}" destId="{D5F3DCDD-A094-4DC2-957E-6639A25CB4B0}" srcOrd="3" destOrd="0" presId="urn:microsoft.com/office/officeart/2018/2/layout/IconVerticalSolidList"/>
    <dgm:cxn modelId="{D351E7ED-F519-4C1B-B4C1-9A5E42AACF2A}" type="presParOf" srcId="{FE82BBE8-9FF0-44A6-B34E-3900C7B41E98}" destId="{98B801A5-E7E1-492F-9019-758B262F4B4E}" srcOrd="1" destOrd="0" presId="urn:microsoft.com/office/officeart/2018/2/layout/IconVerticalSolidList"/>
    <dgm:cxn modelId="{19A8ED5D-F632-4808-9553-66C218D2EE03}" type="presParOf" srcId="{FE82BBE8-9FF0-44A6-B34E-3900C7B41E98}" destId="{B058A34C-DA97-4E37-98D5-9D7DBEFC2FB6}" srcOrd="2" destOrd="0" presId="urn:microsoft.com/office/officeart/2018/2/layout/IconVerticalSolidList"/>
    <dgm:cxn modelId="{F9E55905-191B-4601-8C3D-95BE88C25A89}" type="presParOf" srcId="{B058A34C-DA97-4E37-98D5-9D7DBEFC2FB6}" destId="{51FF9433-B8E8-4F94-8B4B-4E3094B7C3C5}" srcOrd="0" destOrd="0" presId="urn:microsoft.com/office/officeart/2018/2/layout/IconVerticalSolidList"/>
    <dgm:cxn modelId="{85005578-F4C4-47F6-8937-6357B21ECC7A}" type="presParOf" srcId="{B058A34C-DA97-4E37-98D5-9D7DBEFC2FB6}" destId="{E23A54BF-3063-452B-A053-5A1FF1F5C291}" srcOrd="1" destOrd="0" presId="urn:microsoft.com/office/officeart/2018/2/layout/IconVerticalSolidList"/>
    <dgm:cxn modelId="{FEE66C8D-C962-4B64-AFEE-5C89945D7E56}" type="presParOf" srcId="{B058A34C-DA97-4E37-98D5-9D7DBEFC2FB6}" destId="{76ABDB7D-8452-449D-B3E4-E5E85FD23BE9}" srcOrd="2" destOrd="0" presId="urn:microsoft.com/office/officeart/2018/2/layout/IconVerticalSolidList"/>
    <dgm:cxn modelId="{64CA2956-672B-4C77-98E5-A80C94669D4F}" type="presParOf" srcId="{B058A34C-DA97-4E37-98D5-9D7DBEFC2FB6}" destId="{500B2F68-5191-4FB6-B1E3-69CC9A2E35B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4D8F212-133D-4FBE-A721-0C3FC9856544}" type="doc">
      <dgm:prSet loTypeId="urn:microsoft.com/office/officeart/2005/8/layout/vList2" loCatId="list" qsTypeId="urn:microsoft.com/office/officeart/2005/8/quickstyle/simple1" qsCatId="simple" csTypeId="urn:microsoft.com/office/officeart/2005/8/colors/accent3_2" csCatId="accent3"/>
      <dgm:spPr/>
      <dgm:t>
        <a:bodyPr/>
        <a:lstStyle/>
        <a:p>
          <a:endParaRPr lang="en-US"/>
        </a:p>
      </dgm:t>
    </dgm:pt>
    <dgm:pt modelId="{5622CAC2-8F59-4A2A-808D-66B6CBBBEE4B}">
      <dgm:prSet/>
      <dgm:spPr/>
      <dgm:t>
        <a:bodyPr/>
        <a:lstStyle/>
        <a:p>
          <a:r>
            <a:rPr lang="en-NZ"/>
            <a:t>Clairlea,Golden Mile,Oakridge</a:t>
          </a:r>
          <a:endParaRPr lang="en-US"/>
        </a:p>
      </dgm:t>
    </dgm:pt>
    <dgm:pt modelId="{A7E34433-50D5-4AE7-959E-41EC8B564EEA}" type="parTrans" cxnId="{93E657CC-5683-45AA-B1D4-57B6B01872C9}">
      <dgm:prSet/>
      <dgm:spPr/>
      <dgm:t>
        <a:bodyPr/>
        <a:lstStyle/>
        <a:p>
          <a:endParaRPr lang="en-US"/>
        </a:p>
      </dgm:t>
    </dgm:pt>
    <dgm:pt modelId="{B7AC1DEF-6521-414F-A92B-6669CC4AB18F}" type="sibTrans" cxnId="{93E657CC-5683-45AA-B1D4-57B6B01872C9}">
      <dgm:prSet/>
      <dgm:spPr/>
      <dgm:t>
        <a:bodyPr/>
        <a:lstStyle/>
        <a:p>
          <a:endParaRPr lang="en-US"/>
        </a:p>
      </dgm:t>
    </dgm:pt>
    <dgm:pt modelId="{B48005E5-2785-4ACD-8C33-709A28FBBC43}">
      <dgm:prSet/>
      <dgm:spPr/>
      <dgm:t>
        <a:bodyPr/>
        <a:lstStyle/>
        <a:p>
          <a:r>
            <a:rPr lang="en-NZ"/>
            <a:t>Deer Park,Forest Hill SE,Rathnelly,South Hill,...</a:t>
          </a:r>
          <a:endParaRPr lang="en-US"/>
        </a:p>
      </dgm:t>
    </dgm:pt>
    <dgm:pt modelId="{ADD35388-A7F3-405E-8961-BE24A6A9A0DB}" type="parTrans" cxnId="{697A8B2F-8AB9-4F4E-ABFB-529448AD62ED}">
      <dgm:prSet/>
      <dgm:spPr/>
      <dgm:t>
        <a:bodyPr/>
        <a:lstStyle/>
        <a:p>
          <a:endParaRPr lang="en-US"/>
        </a:p>
      </dgm:t>
    </dgm:pt>
    <dgm:pt modelId="{7B99314E-2581-48EF-AAC7-D5DAABFD1D79}" type="sibTrans" cxnId="{697A8B2F-8AB9-4F4E-ABFB-529448AD62ED}">
      <dgm:prSet/>
      <dgm:spPr/>
      <dgm:t>
        <a:bodyPr/>
        <a:lstStyle/>
        <a:p>
          <a:endParaRPr lang="en-US"/>
        </a:p>
      </dgm:t>
    </dgm:pt>
    <dgm:pt modelId="{FD2FB386-0401-4913-A48A-EBD5AF24059D}">
      <dgm:prSet/>
      <dgm:spPr/>
      <dgm:t>
        <a:bodyPr/>
        <a:lstStyle/>
        <a:p>
          <a:r>
            <a:rPr lang="en-NZ"/>
            <a:t>Downsview West</a:t>
          </a:r>
          <a:endParaRPr lang="en-US"/>
        </a:p>
      </dgm:t>
    </dgm:pt>
    <dgm:pt modelId="{C1ED146F-4A14-450B-BEB9-6E42B3781D30}" type="parTrans" cxnId="{7F461020-460F-468E-8B4A-1CB5D5331205}">
      <dgm:prSet/>
      <dgm:spPr/>
      <dgm:t>
        <a:bodyPr/>
        <a:lstStyle/>
        <a:p>
          <a:endParaRPr lang="en-US"/>
        </a:p>
      </dgm:t>
    </dgm:pt>
    <dgm:pt modelId="{CCBF7F2A-6D06-463B-B6DA-12636A8B04B5}" type="sibTrans" cxnId="{7F461020-460F-468E-8B4A-1CB5D5331205}">
      <dgm:prSet/>
      <dgm:spPr/>
      <dgm:t>
        <a:bodyPr/>
        <a:lstStyle/>
        <a:p>
          <a:endParaRPr lang="en-US"/>
        </a:p>
      </dgm:t>
    </dgm:pt>
    <dgm:pt modelId="{2E3A3328-0FB3-4E3D-A422-6675B8D99AC5}">
      <dgm:prSet/>
      <dgm:spPr/>
      <dgm:t>
        <a:bodyPr/>
        <a:lstStyle/>
        <a:p>
          <a:r>
            <a:rPr lang="en-NZ"/>
            <a:t>Downsview,North Park,Upwood Park</a:t>
          </a:r>
          <a:endParaRPr lang="en-US"/>
        </a:p>
      </dgm:t>
    </dgm:pt>
    <dgm:pt modelId="{82F3B509-54D2-4137-8B1E-B61D389D0965}" type="parTrans" cxnId="{7CB53B3D-9C65-458C-B33D-CC002747AD09}">
      <dgm:prSet/>
      <dgm:spPr/>
      <dgm:t>
        <a:bodyPr/>
        <a:lstStyle/>
        <a:p>
          <a:endParaRPr lang="en-US"/>
        </a:p>
      </dgm:t>
    </dgm:pt>
    <dgm:pt modelId="{3EA6E58F-11D4-452B-9D86-6D76A6953F1D}" type="sibTrans" cxnId="{7CB53B3D-9C65-458C-B33D-CC002747AD09}">
      <dgm:prSet/>
      <dgm:spPr/>
      <dgm:t>
        <a:bodyPr/>
        <a:lstStyle/>
        <a:p>
          <a:endParaRPr lang="en-US"/>
        </a:p>
      </dgm:t>
    </dgm:pt>
    <dgm:pt modelId="{B02ADE1A-656C-4187-8BF9-74F7F832E7FF}">
      <dgm:prSet/>
      <dgm:spPr/>
      <dgm:t>
        <a:bodyPr/>
        <a:lstStyle/>
        <a:p>
          <a:r>
            <a:rPr lang="en-NZ"/>
            <a:t>Rosedale</a:t>
          </a:r>
          <a:endParaRPr lang="en-US"/>
        </a:p>
      </dgm:t>
    </dgm:pt>
    <dgm:pt modelId="{EBDBB19D-34C8-46A1-820D-1B2411E71598}" type="parTrans" cxnId="{81E67F25-456D-4063-895C-11C9E351BFA1}">
      <dgm:prSet/>
      <dgm:spPr/>
      <dgm:t>
        <a:bodyPr/>
        <a:lstStyle/>
        <a:p>
          <a:endParaRPr lang="en-US"/>
        </a:p>
      </dgm:t>
    </dgm:pt>
    <dgm:pt modelId="{C0E67AF2-01AC-419E-A1CC-5166965CFA1B}" type="sibTrans" cxnId="{81E67F25-456D-4063-895C-11C9E351BFA1}">
      <dgm:prSet/>
      <dgm:spPr/>
      <dgm:t>
        <a:bodyPr/>
        <a:lstStyle/>
        <a:p>
          <a:endParaRPr lang="en-US"/>
        </a:p>
      </dgm:t>
    </dgm:pt>
    <dgm:pt modelId="{E6C88F38-831C-4007-9CEF-1C1F720A7E89}">
      <dgm:prSet/>
      <dgm:spPr/>
      <dgm:t>
        <a:bodyPr/>
        <a:lstStyle/>
        <a:p>
          <a:r>
            <a:rPr lang="en-NZ"/>
            <a:t>Woburn</a:t>
          </a:r>
          <a:endParaRPr lang="en-US"/>
        </a:p>
      </dgm:t>
    </dgm:pt>
    <dgm:pt modelId="{8D8F8042-5898-4A88-BD75-425A6EDBD422}" type="parTrans" cxnId="{4966829F-6EB1-4DF7-BCE9-E8B84761E778}">
      <dgm:prSet/>
      <dgm:spPr/>
      <dgm:t>
        <a:bodyPr/>
        <a:lstStyle/>
        <a:p>
          <a:endParaRPr lang="en-US"/>
        </a:p>
      </dgm:t>
    </dgm:pt>
    <dgm:pt modelId="{82C29CCE-3B0F-416B-96CF-BC91594A0FE8}" type="sibTrans" cxnId="{4966829F-6EB1-4DF7-BCE9-E8B84761E778}">
      <dgm:prSet/>
      <dgm:spPr/>
      <dgm:t>
        <a:bodyPr/>
        <a:lstStyle/>
        <a:p>
          <a:endParaRPr lang="en-US"/>
        </a:p>
      </dgm:t>
    </dgm:pt>
    <dgm:pt modelId="{283CEFDF-F4E1-4AFA-A82C-82F61BBBBE8C}">
      <dgm:prSet/>
      <dgm:spPr/>
      <dgm:t>
        <a:bodyPr/>
        <a:lstStyle/>
        <a:p>
          <a:r>
            <a:rPr lang="en-NZ"/>
            <a:t>Woodbine Gardens,Parkview Hill</a:t>
          </a:r>
          <a:endParaRPr lang="en-US"/>
        </a:p>
      </dgm:t>
    </dgm:pt>
    <dgm:pt modelId="{38188E31-52FD-4430-BCE8-5C5E2EAE4A11}" type="parTrans" cxnId="{F09EE596-FF09-4261-9C26-3E1F7C3CB5FC}">
      <dgm:prSet/>
      <dgm:spPr/>
      <dgm:t>
        <a:bodyPr/>
        <a:lstStyle/>
        <a:p>
          <a:endParaRPr lang="en-US"/>
        </a:p>
      </dgm:t>
    </dgm:pt>
    <dgm:pt modelId="{A3159F38-8770-42E7-9E85-EFCB3C29D7A2}" type="sibTrans" cxnId="{F09EE596-FF09-4261-9C26-3E1F7C3CB5FC}">
      <dgm:prSet/>
      <dgm:spPr/>
      <dgm:t>
        <a:bodyPr/>
        <a:lstStyle/>
        <a:p>
          <a:endParaRPr lang="en-US"/>
        </a:p>
      </dgm:t>
    </dgm:pt>
    <dgm:pt modelId="{BF74CAFA-9304-4EE6-8D2E-FEC4C4C0F32B}" type="pres">
      <dgm:prSet presAssocID="{44D8F212-133D-4FBE-A721-0C3FC9856544}" presName="linear" presStyleCnt="0">
        <dgm:presLayoutVars>
          <dgm:animLvl val="lvl"/>
          <dgm:resizeHandles val="exact"/>
        </dgm:presLayoutVars>
      </dgm:prSet>
      <dgm:spPr/>
    </dgm:pt>
    <dgm:pt modelId="{D16058FD-B0E9-4749-955E-A8FD0FF74593}" type="pres">
      <dgm:prSet presAssocID="{5622CAC2-8F59-4A2A-808D-66B6CBBBEE4B}" presName="parentText" presStyleLbl="node1" presStyleIdx="0" presStyleCnt="7">
        <dgm:presLayoutVars>
          <dgm:chMax val="0"/>
          <dgm:bulletEnabled val="1"/>
        </dgm:presLayoutVars>
      </dgm:prSet>
      <dgm:spPr/>
    </dgm:pt>
    <dgm:pt modelId="{FC24CB98-C4E4-420F-9F72-B87C90096248}" type="pres">
      <dgm:prSet presAssocID="{B7AC1DEF-6521-414F-A92B-6669CC4AB18F}" presName="spacer" presStyleCnt="0"/>
      <dgm:spPr/>
    </dgm:pt>
    <dgm:pt modelId="{8098B314-641E-4D69-B29E-8A056EB7357E}" type="pres">
      <dgm:prSet presAssocID="{B48005E5-2785-4ACD-8C33-709A28FBBC43}" presName="parentText" presStyleLbl="node1" presStyleIdx="1" presStyleCnt="7">
        <dgm:presLayoutVars>
          <dgm:chMax val="0"/>
          <dgm:bulletEnabled val="1"/>
        </dgm:presLayoutVars>
      </dgm:prSet>
      <dgm:spPr/>
    </dgm:pt>
    <dgm:pt modelId="{0623224B-D081-4C10-8E6E-29960920A6FA}" type="pres">
      <dgm:prSet presAssocID="{7B99314E-2581-48EF-AAC7-D5DAABFD1D79}" presName="spacer" presStyleCnt="0"/>
      <dgm:spPr/>
    </dgm:pt>
    <dgm:pt modelId="{6C2B9F17-DE3A-4F7F-9EF5-EFDAFAF3AD23}" type="pres">
      <dgm:prSet presAssocID="{FD2FB386-0401-4913-A48A-EBD5AF24059D}" presName="parentText" presStyleLbl="node1" presStyleIdx="2" presStyleCnt="7">
        <dgm:presLayoutVars>
          <dgm:chMax val="0"/>
          <dgm:bulletEnabled val="1"/>
        </dgm:presLayoutVars>
      </dgm:prSet>
      <dgm:spPr/>
    </dgm:pt>
    <dgm:pt modelId="{EFC77D80-A343-40D0-8844-123D78422217}" type="pres">
      <dgm:prSet presAssocID="{CCBF7F2A-6D06-463B-B6DA-12636A8B04B5}" presName="spacer" presStyleCnt="0"/>
      <dgm:spPr/>
    </dgm:pt>
    <dgm:pt modelId="{A947455F-DEBE-45B8-9FEE-53A3BA1BDCA2}" type="pres">
      <dgm:prSet presAssocID="{2E3A3328-0FB3-4E3D-A422-6675B8D99AC5}" presName="parentText" presStyleLbl="node1" presStyleIdx="3" presStyleCnt="7">
        <dgm:presLayoutVars>
          <dgm:chMax val="0"/>
          <dgm:bulletEnabled val="1"/>
        </dgm:presLayoutVars>
      </dgm:prSet>
      <dgm:spPr/>
    </dgm:pt>
    <dgm:pt modelId="{A3C84BFC-4C92-421D-98C0-D92585ECDCD6}" type="pres">
      <dgm:prSet presAssocID="{3EA6E58F-11D4-452B-9D86-6D76A6953F1D}" presName="spacer" presStyleCnt="0"/>
      <dgm:spPr/>
    </dgm:pt>
    <dgm:pt modelId="{2E0C7035-7EB4-478F-AD37-DD4A92D94087}" type="pres">
      <dgm:prSet presAssocID="{B02ADE1A-656C-4187-8BF9-74F7F832E7FF}" presName="parentText" presStyleLbl="node1" presStyleIdx="4" presStyleCnt="7">
        <dgm:presLayoutVars>
          <dgm:chMax val="0"/>
          <dgm:bulletEnabled val="1"/>
        </dgm:presLayoutVars>
      </dgm:prSet>
      <dgm:spPr/>
    </dgm:pt>
    <dgm:pt modelId="{F569FE91-261E-4241-8B74-8060D376FDFF}" type="pres">
      <dgm:prSet presAssocID="{C0E67AF2-01AC-419E-A1CC-5166965CFA1B}" presName="spacer" presStyleCnt="0"/>
      <dgm:spPr/>
    </dgm:pt>
    <dgm:pt modelId="{D4F4DF67-325C-4D0B-A64A-67ED06840B4D}" type="pres">
      <dgm:prSet presAssocID="{E6C88F38-831C-4007-9CEF-1C1F720A7E89}" presName="parentText" presStyleLbl="node1" presStyleIdx="5" presStyleCnt="7">
        <dgm:presLayoutVars>
          <dgm:chMax val="0"/>
          <dgm:bulletEnabled val="1"/>
        </dgm:presLayoutVars>
      </dgm:prSet>
      <dgm:spPr/>
    </dgm:pt>
    <dgm:pt modelId="{D577BA16-AD51-4DC5-BE55-F80BF783525C}" type="pres">
      <dgm:prSet presAssocID="{82C29CCE-3B0F-416B-96CF-BC91594A0FE8}" presName="spacer" presStyleCnt="0"/>
      <dgm:spPr/>
    </dgm:pt>
    <dgm:pt modelId="{40B488DA-133F-4A84-9E32-01F555EEA165}" type="pres">
      <dgm:prSet presAssocID="{283CEFDF-F4E1-4AFA-A82C-82F61BBBBE8C}" presName="parentText" presStyleLbl="node1" presStyleIdx="6" presStyleCnt="7">
        <dgm:presLayoutVars>
          <dgm:chMax val="0"/>
          <dgm:bulletEnabled val="1"/>
        </dgm:presLayoutVars>
      </dgm:prSet>
      <dgm:spPr/>
    </dgm:pt>
  </dgm:ptLst>
  <dgm:cxnLst>
    <dgm:cxn modelId="{7F461020-460F-468E-8B4A-1CB5D5331205}" srcId="{44D8F212-133D-4FBE-A721-0C3FC9856544}" destId="{FD2FB386-0401-4913-A48A-EBD5AF24059D}" srcOrd="2" destOrd="0" parTransId="{C1ED146F-4A14-450B-BEB9-6E42B3781D30}" sibTransId="{CCBF7F2A-6D06-463B-B6DA-12636A8B04B5}"/>
    <dgm:cxn modelId="{81E67F25-456D-4063-895C-11C9E351BFA1}" srcId="{44D8F212-133D-4FBE-A721-0C3FC9856544}" destId="{B02ADE1A-656C-4187-8BF9-74F7F832E7FF}" srcOrd="4" destOrd="0" parTransId="{EBDBB19D-34C8-46A1-820D-1B2411E71598}" sibTransId="{C0E67AF2-01AC-419E-A1CC-5166965CFA1B}"/>
    <dgm:cxn modelId="{01C6082F-AD94-41D7-9F19-09A9C1E5A60C}" type="presOf" srcId="{B02ADE1A-656C-4187-8BF9-74F7F832E7FF}" destId="{2E0C7035-7EB4-478F-AD37-DD4A92D94087}" srcOrd="0" destOrd="0" presId="urn:microsoft.com/office/officeart/2005/8/layout/vList2"/>
    <dgm:cxn modelId="{697A8B2F-8AB9-4F4E-ABFB-529448AD62ED}" srcId="{44D8F212-133D-4FBE-A721-0C3FC9856544}" destId="{B48005E5-2785-4ACD-8C33-709A28FBBC43}" srcOrd="1" destOrd="0" parTransId="{ADD35388-A7F3-405E-8961-BE24A6A9A0DB}" sibTransId="{7B99314E-2581-48EF-AAC7-D5DAABFD1D79}"/>
    <dgm:cxn modelId="{7CB53B3D-9C65-458C-B33D-CC002747AD09}" srcId="{44D8F212-133D-4FBE-A721-0C3FC9856544}" destId="{2E3A3328-0FB3-4E3D-A422-6675B8D99AC5}" srcOrd="3" destOrd="0" parTransId="{82F3B509-54D2-4137-8B1E-B61D389D0965}" sibTransId="{3EA6E58F-11D4-452B-9D86-6D76A6953F1D}"/>
    <dgm:cxn modelId="{65A4155B-BA5E-42B3-8C31-3823C2E115C3}" type="presOf" srcId="{44D8F212-133D-4FBE-A721-0C3FC9856544}" destId="{BF74CAFA-9304-4EE6-8D2E-FEC4C4C0F32B}" srcOrd="0" destOrd="0" presId="urn:microsoft.com/office/officeart/2005/8/layout/vList2"/>
    <dgm:cxn modelId="{E2A65165-E5CD-4D12-99EB-42A6B74A3A04}" type="presOf" srcId="{B48005E5-2785-4ACD-8C33-709A28FBBC43}" destId="{8098B314-641E-4D69-B29E-8A056EB7357E}" srcOrd="0" destOrd="0" presId="urn:microsoft.com/office/officeart/2005/8/layout/vList2"/>
    <dgm:cxn modelId="{8C7B6286-8594-4F49-BAB7-394BBA0183C3}" type="presOf" srcId="{E6C88F38-831C-4007-9CEF-1C1F720A7E89}" destId="{D4F4DF67-325C-4D0B-A64A-67ED06840B4D}" srcOrd="0" destOrd="0" presId="urn:microsoft.com/office/officeart/2005/8/layout/vList2"/>
    <dgm:cxn modelId="{ED263E91-7790-431C-A685-DEB1CDC9988B}" type="presOf" srcId="{2E3A3328-0FB3-4E3D-A422-6675B8D99AC5}" destId="{A947455F-DEBE-45B8-9FEE-53A3BA1BDCA2}" srcOrd="0" destOrd="0" presId="urn:microsoft.com/office/officeart/2005/8/layout/vList2"/>
    <dgm:cxn modelId="{F09EE596-FF09-4261-9C26-3E1F7C3CB5FC}" srcId="{44D8F212-133D-4FBE-A721-0C3FC9856544}" destId="{283CEFDF-F4E1-4AFA-A82C-82F61BBBBE8C}" srcOrd="6" destOrd="0" parTransId="{38188E31-52FD-4430-BCE8-5C5E2EAE4A11}" sibTransId="{A3159F38-8770-42E7-9E85-EFCB3C29D7A2}"/>
    <dgm:cxn modelId="{F2E95897-101B-439C-B086-FD1D9DDA68F3}" type="presOf" srcId="{283CEFDF-F4E1-4AFA-A82C-82F61BBBBE8C}" destId="{40B488DA-133F-4A84-9E32-01F555EEA165}" srcOrd="0" destOrd="0" presId="urn:microsoft.com/office/officeart/2005/8/layout/vList2"/>
    <dgm:cxn modelId="{4966829F-6EB1-4DF7-BCE9-E8B84761E778}" srcId="{44D8F212-133D-4FBE-A721-0C3FC9856544}" destId="{E6C88F38-831C-4007-9CEF-1C1F720A7E89}" srcOrd="5" destOrd="0" parTransId="{8D8F8042-5898-4A88-BD75-425A6EDBD422}" sibTransId="{82C29CCE-3B0F-416B-96CF-BC91594A0FE8}"/>
    <dgm:cxn modelId="{8727D8BA-1301-48FF-A5ED-514AA71354D8}" type="presOf" srcId="{FD2FB386-0401-4913-A48A-EBD5AF24059D}" destId="{6C2B9F17-DE3A-4F7F-9EF5-EFDAFAF3AD23}" srcOrd="0" destOrd="0" presId="urn:microsoft.com/office/officeart/2005/8/layout/vList2"/>
    <dgm:cxn modelId="{93E657CC-5683-45AA-B1D4-57B6B01872C9}" srcId="{44D8F212-133D-4FBE-A721-0C3FC9856544}" destId="{5622CAC2-8F59-4A2A-808D-66B6CBBBEE4B}" srcOrd="0" destOrd="0" parTransId="{A7E34433-50D5-4AE7-959E-41EC8B564EEA}" sibTransId="{B7AC1DEF-6521-414F-A92B-6669CC4AB18F}"/>
    <dgm:cxn modelId="{5A1A7AEE-7426-4E38-988C-9C9EC2D61C86}" type="presOf" srcId="{5622CAC2-8F59-4A2A-808D-66B6CBBBEE4B}" destId="{D16058FD-B0E9-4749-955E-A8FD0FF74593}" srcOrd="0" destOrd="0" presId="urn:microsoft.com/office/officeart/2005/8/layout/vList2"/>
    <dgm:cxn modelId="{268A37C3-51BA-4458-979C-0A281F5EF8C4}" type="presParOf" srcId="{BF74CAFA-9304-4EE6-8D2E-FEC4C4C0F32B}" destId="{D16058FD-B0E9-4749-955E-A8FD0FF74593}" srcOrd="0" destOrd="0" presId="urn:microsoft.com/office/officeart/2005/8/layout/vList2"/>
    <dgm:cxn modelId="{E0A90ACD-A8AF-4AB7-860A-5D32B00A5843}" type="presParOf" srcId="{BF74CAFA-9304-4EE6-8D2E-FEC4C4C0F32B}" destId="{FC24CB98-C4E4-420F-9F72-B87C90096248}" srcOrd="1" destOrd="0" presId="urn:microsoft.com/office/officeart/2005/8/layout/vList2"/>
    <dgm:cxn modelId="{3C36E341-4062-4BE3-B4D5-DACF2AFB9963}" type="presParOf" srcId="{BF74CAFA-9304-4EE6-8D2E-FEC4C4C0F32B}" destId="{8098B314-641E-4D69-B29E-8A056EB7357E}" srcOrd="2" destOrd="0" presId="urn:microsoft.com/office/officeart/2005/8/layout/vList2"/>
    <dgm:cxn modelId="{4D2F6960-AF77-4005-BE2D-76BB49E29033}" type="presParOf" srcId="{BF74CAFA-9304-4EE6-8D2E-FEC4C4C0F32B}" destId="{0623224B-D081-4C10-8E6E-29960920A6FA}" srcOrd="3" destOrd="0" presId="urn:microsoft.com/office/officeart/2005/8/layout/vList2"/>
    <dgm:cxn modelId="{62E73CFD-1BC5-451D-B1A4-6E1F8782A6A8}" type="presParOf" srcId="{BF74CAFA-9304-4EE6-8D2E-FEC4C4C0F32B}" destId="{6C2B9F17-DE3A-4F7F-9EF5-EFDAFAF3AD23}" srcOrd="4" destOrd="0" presId="urn:microsoft.com/office/officeart/2005/8/layout/vList2"/>
    <dgm:cxn modelId="{56E5AD30-D025-4E60-8C15-643D6262C9FD}" type="presParOf" srcId="{BF74CAFA-9304-4EE6-8D2E-FEC4C4C0F32B}" destId="{EFC77D80-A343-40D0-8844-123D78422217}" srcOrd="5" destOrd="0" presId="urn:microsoft.com/office/officeart/2005/8/layout/vList2"/>
    <dgm:cxn modelId="{F244F064-B0F7-43BC-BAFB-FE04709D009F}" type="presParOf" srcId="{BF74CAFA-9304-4EE6-8D2E-FEC4C4C0F32B}" destId="{A947455F-DEBE-45B8-9FEE-53A3BA1BDCA2}" srcOrd="6" destOrd="0" presId="urn:microsoft.com/office/officeart/2005/8/layout/vList2"/>
    <dgm:cxn modelId="{E48C8CF1-B651-4977-BED1-BE85D14A1079}" type="presParOf" srcId="{BF74CAFA-9304-4EE6-8D2E-FEC4C4C0F32B}" destId="{A3C84BFC-4C92-421D-98C0-D92585ECDCD6}" srcOrd="7" destOrd="0" presId="urn:microsoft.com/office/officeart/2005/8/layout/vList2"/>
    <dgm:cxn modelId="{8A65DA8C-13BA-4B95-919B-03D3C7042025}" type="presParOf" srcId="{BF74CAFA-9304-4EE6-8D2E-FEC4C4C0F32B}" destId="{2E0C7035-7EB4-478F-AD37-DD4A92D94087}" srcOrd="8" destOrd="0" presId="urn:microsoft.com/office/officeart/2005/8/layout/vList2"/>
    <dgm:cxn modelId="{E6228EAA-2A9E-4733-8653-AF0670419CD4}" type="presParOf" srcId="{BF74CAFA-9304-4EE6-8D2E-FEC4C4C0F32B}" destId="{F569FE91-261E-4241-8B74-8060D376FDFF}" srcOrd="9" destOrd="0" presId="urn:microsoft.com/office/officeart/2005/8/layout/vList2"/>
    <dgm:cxn modelId="{AE881836-FD91-4A85-8BE3-992E81827164}" type="presParOf" srcId="{BF74CAFA-9304-4EE6-8D2E-FEC4C4C0F32B}" destId="{D4F4DF67-325C-4D0B-A64A-67ED06840B4D}" srcOrd="10" destOrd="0" presId="urn:microsoft.com/office/officeart/2005/8/layout/vList2"/>
    <dgm:cxn modelId="{12274FF9-D033-45FC-85B2-AF67A67C15F9}" type="presParOf" srcId="{BF74CAFA-9304-4EE6-8D2E-FEC4C4C0F32B}" destId="{D577BA16-AD51-4DC5-BE55-F80BF783525C}" srcOrd="11" destOrd="0" presId="urn:microsoft.com/office/officeart/2005/8/layout/vList2"/>
    <dgm:cxn modelId="{140488A7-F9F8-460E-8DC1-61960E651CC3}" type="presParOf" srcId="{BF74CAFA-9304-4EE6-8D2E-FEC4C4C0F32B}" destId="{40B488DA-133F-4A84-9E32-01F555EEA16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7881E98-C1FA-413A-BFA3-39BCB7D5445C}"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5389CC33-5720-4F76-89FE-67E360EC2C48}">
      <dgm:prSet/>
      <dgm:spPr/>
      <dgm:t>
        <a:bodyPr/>
        <a:lstStyle/>
        <a:p>
          <a:r>
            <a:rPr lang="en-NZ" b="1"/>
            <a:t>Main competitor</a:t>
          </a:r>
          <a:endParaRPr lang="en-US"/>
        </a:p>
      </dgm:t>
    </dgm:pt>
    <dgm:pt modelId="{410134DB-77BB-4114-9036-954FB4B95E51}" type="parTrans" cxnId="{6D6C69C4-6751-48B9-BBE0-B7700C02CA2D}">
      <dgm:prSet/>
      <dgm:spPr/>
      <dgm:t>
        <a:bodyPr/>
        <a:lstStyle/>
        <a:p>
          <a:endParaRPr lang="en-US"/>
        </a:p>
      </dgm:t>
    </dgm:pt>
    <dgm:pt modelId="{3E451DC8-5428-466D-9324-BCC1324F01D3}" type="sibTrans" cxnId="{6D6C69C4-6751-48B9-BBE0-B7700C02CA2D}">
      <dgm:prSet/>
      <dgm:spPr/>
      <dgm:t>
        <a:bodyPr/>
        <a:lstStyle/>
        <a:p>
          <a:endParaRPr lang="en-US"/>
        </a:p>
      </dgm:t>
    </dgm:pt>
    <dgm:pt modelId="{2BBEA5EA-0CDF-4A1C-8C0C-EC091DB41C93}">
      <dgm:prSet/>
      <dgm:spPr/>
      <dgm:t>
        <a:bodyPr/>
        <a:lstStyle/>
        <a:p>
          <a:r>
            <a:rPr lang="en-NZ"/>
            <a:t>Afterwards, I wanted to search the main competitor DataBanks will face, so I wrangled the data retrieved from Foursquare to see the bank that has the highest number of offices.</a:t>
          </a:r>
          <a:endParaRPr lang="en-US"/>
        </a:p>
      </dgm:t>
    </dgm:pt>
    <dgm:pt modelId="{DCFE5AA5-A097-44CD-AB0B-CA5E944D4AB5}" type="parTrans" cxnId="{2A66B506-6ACE-49E7-BBB0-26E24D455E17}">
      <dgm:prSet/>
      <dgm:spPr/>
      <dgm:t>
        <a:bodyPr/>
        <a:lstStyle/>
        <a:p>
          <a:endParaRPr lang="en-US"/>
        </a:p>
      </dgm:t>
    </dgm:pt>
    <dgm:pt modelId="{5179845A-34A6-4B5A-A5C0-B1125091C664}" type="sibTrans" cxnId="{2A66B506-6ACE-49E7-BBB0-26E24D455E17}">
      <dgm:prSet/>
      <dgm:spPr/>
      <dgm:t>
        <a:bodyPr/>
        <a:lstStyle/>
        <a:p>
          <a:endParaRPr lang="en-US"/>
        </a:p>
      </dgm:t>
    </dgm:pt>
    <dgm:pt modelId="{4913B1BF-70DB-489B-8D41-790DAA69F73F}" type="pres">
      <dgm:prSet presAssocID="{07881E98-C1FA-413A-BFA3-39BCB7D5445C}" presName="root" presStyleCnt="0">
        <dgm:presLayoutVars>
          <dgm:dir/>
          <dgm:resizeHandles val="exact"/>
        </dgm:presLayoutVars>
      </dgm:prSet>
      <dgm:spPr/>
    </dgm:pt>
    <dgm:pt modelId="{D966D4E1-726E-41B0-BDF9-F8E57D22564E}" type="pres">
      <dgm:prSet presAssocID="{5389CC33-5720-4F76-89FE-67E360EC2C48}" presName="compNode" presStyleCnt="0"/>
      <dgm:spPr/>
    </dgm:pt>
    <dgm:pt modelId="{10875BD3-A316-47A1-BF4B-A0DB09408EA6}" type="pres">
      <dgm:prSet presAssocID="{5389CC33-5720-4F76-89FE-67E360EC2C48}" presName="bgRect" presStyleLbl="bgShp" presStyleIdx="0" presStyleCnt="2"/>
      <dgm:spPr/>
    </dgm:pt>
    <dgm:pt modelId="{434D01BA-DD8C-43A9-87E3-8F3FE4F672A8}" type="pres">
      <dgm:prSet presAssocID="{5389CC33-5720-4F76-89FE-67E360EC2C4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3B69C3EE-9D71-44BC-B3D6-AD52E064736F}" type="pres">
      <dgm:prSet presAssocID="{5389CC33-5720-4F76-89FE-67E360EC2C48}" presName="spaceRect" presStyleCnt="0"/>
      <dgm:spPr/>
    </dgm:pt>
    <dgm:pt modelId="{B07C91A3-F713-47A8-B5AC-56527D9B24CE}" type="pres">
      <dgm:prSet presAssocID="{5389CC33-5720-4F76-89FE-67E360EC2C48}" presName="parTx" presStyleLbl="revTx" presStyleIdx="0" presStyleCnt="2">
        <dgm:presLayoutVars>
          <dgm:chMax val="0"/>
          <dgm:chPref val="0"/>
        </dgm:presLayoutVars>
      </dgm:prSet>
      <dgm:spPr/>
    </dgm:pt>
    <dgm:pt modelId="{45D668A1-9743-4417-90A2-572A2D0242A2}" type="pres">
      <dgm:prSet presAssocID="{3E451DC8-5428-466D-9324-BCC1324F01D3}" presName="sibTrans" presStyleCnt="0"/>
      <dgm:spPr/>
    </dgm:pt>
    <dgm:pt modelId="{9AFD954D-A0E6-4E5F-B2CA-E889363093FC}" type="pres">
      <dgm:prSet presAssocID="{2BBEA5EA-0CDF-4A1C-8C0C-EC091DB41C93}" presName="compNode" presStyleCnt="0"/>
      <dgm:spPr/>
    </dgm:pt>
    <dgm:pt modelId="{2AFE14CB-2609-4467-A139-FABB7B8EC8A0}" type="pres">
      <dgm:prSet presAssocID="{2BBEA5EA-0CDF-4A1C-8C0C-EC091DB41C93}" presName="bgRect" presStyleLbl="bgShp" presStyleIdx="1" presStyleCnt="2"/>
      <dgm:spPr/>
    </dgm:pt>
    <dgm:pt modelId="{436D54A2-FFB3-405F-AB81-E92BD98A8CF9}" type="pres">
      <dgm:prSet presAssocID="{2BBEA5EA-0CDF-4A1C-8C0C-EC091DB41C9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ximize"/>
        </a:ext>
      </dgm:extLst>
    </dgm:pt>
    <dgm:pt modelId="{85BEC341-DEC5-45DC-977B-834EF1219483}" type="pres">
      <dgm:prSet presAssocID="{2BBEA5EA-0CDF-4A1C-8C0C-EC091DB41C93}" presName="spaceRect" presStyleCnt="0"/>
      <dgm:spPr/>
    </dgm:pt>
    <dgm:pt modelId="{FD0FF29F-FCF9-456B-BF76-0495EDCB2C56}" type="pres">
      <dgm:prSet presAssocID="{2BBEA5EA-0CDF-4A1C-8C0C-EC091DB41C93}" presName="parTx" presStyleLbl="revTx" presStyleIdx="1" presStyleCnt="2">
        <dgm:presLayoutVars>
          <dgm:chMax val="0"/>
          <dgm:chPref val="0"/>
        </dgm:presLayoutVars>
      </dgm:prSet>
      <dgm:spPr/>
    </dgm:pt>
  </dgm:ptLst>
  <dgm:cxnLst>
    <dgm:cxn modelId="{2A66B506-6ACE-49E7-BBB0-26E24D455E17}" srcId="{07881E98-C1FA-413A-BFA3-39BCB7D5445C}" destId="{2BBEA5EA-0CDF-4A1C-8C0C-EC091DB41C93}" srcOrd="1" destOrd="0" parTransId="{DCFE5AA5-A097-44CD-AB0B-CA5E944D4AB5}" sibTransId="{5179845A-34A6-4B5A-A5C0-B1125091C664}"/>
    <dgm:cxn modelId="{F9C4DD17-1310-4DCA-91EE-FAB9A419B457}" type="presOf" srcId="{5389CC33-5720-4F76-89FE-67E360EC2C48}" destId="{B07C91A3-F713-47A8-B5AC-56527D9B24CE}" srcOrd="0" destOrd="0" presId="urn:microsoft.com/office/officeart/2018/2/layout/IconVerticalSolidList"/>
    <dgm:cxn modelId="{E0408C21-BC4B-4E22-8AF4-5667C496166C}" type="presOf" srcId="{2BBEA5EA-0CDF-4A1C-8C0C-EC091DB41C93}" destId="{FD0FF29F-FCF9-456B-BF76-0495EDCB2C56}" srcOrd="0" destOrd="0" presId="urn:microsoft.com/office/officeart/2018/2/layout/IconVerticalSolidList"/>
    <dgm:cxn modelId="{6D6C69C4-6751-48B9-BBE0-B7700C02CA2D}" srcId="{07881E98-C1FA-413A-BFA3-39BCB7D5445C}" destId="{5389CC33-5720-4F76-89FE-67E360EC2C48}" srcOrd="0" destOrd="0" parTransId="{410134DB-77BB-4114-9036-954FB4B95E51}" sibTransId="{3E451DC8-5428-466D-9324-BCC1324F01D3}"/>
    <dgm:cxn modelId="{CE3F5EFB-B1A0-494D-A5B3-A47F228E4ED9}" type="presOf" srcId="{07881E98-C1FA-413A-BFA3-39BCB7D5445C}" destId="{4913B1BF-70DB-489B-8D41-790DAA69F73F}" srcOrd="0" destOrd="0" presId="urn:microsoft.com/office/officeart/2018/2/layout/IconVerticalSolidList"/>
    <dgm:cxn modelId="{D40BEDC8-FECE-4173-8E81-2E55A5E92C6E}" type="presParOf" srcId="{4913B1BF-70DB-489B-8D41-790DAA69F73F}" destId="{D966D4E1-726E-41B0-BDF9-F8E57D22564E}" srcOrd="0" destOrd="0" presId="urn:microsoft.com/office/officeart/2018/2/layout/IconVerticalSolidList"/>
    <dgm:cxn modelId="{1FEA53EF-2CDA-40C4-AF49-6EC62999DC25}" type="presParOf" srcId="{D966D4E1-726E-41B0-BDF9-F8E57D22564E}" destId="{10875BD3-A316-47A1-BF4B-A0DB09408EA6}" srcOrd="0" destOrd="0" presId="urn:microsoft.com/office/officeart/2018/2/layout/IconVerticalSolidList"/>
    <dgm:cxn modelId="{5B0E24B8-0900-4493-A176-F422923B7F18}" type="presParOf" srcId="{D966D4E1-726E-41B0-BDF9-F8E57D22564E}" destId="{434D01BA-DD8C-43A9-87E3-8F3FE4F672A8}" srcOrd="1" destOrd="0" presId="urn:microsoft.com/office/officeart/2018/2/layout/IconVerticalSolidList"/>
    <dgm:cxn modelId="{E71DA0DB-43BE-4BE4-9C46-009E5BCEF615}" type="presParOf" srcId="{D966D4E1-726E-41B0-BDF9-F8E57D22564E}" destId="{3B69C3EE-9D71-44BC-B3D6-AD52E064736F}" srcOrd="2" destOrd="0" presId="urn:microsoft.com/office/officeart/2018/2/layout/IconVerticalSolidList"/>
    <dgm:cxn modelId="{608E9F54-6F50-4F71-9F67-BC364B8D7F06}" type="presParOf" srcId="{D966D4E1-726E-41B0-BDF9-F8E57D22564E}" destId="{B07C91A3-F713-47A8-B5AC-56527D9B24CE}" srcOrd="3" destOrd="0" presId="urn:microsoft.com/office/officeart/2018/2/layout/IconVerticalSolidList"/>
    <dgm:cxn modelId="{4C8FD82A-96A7-4DAC-A5E5-53016BAA31B2}" type="presParOf" srcId="{4913B1BF-70DB-489B-8D41-790DAA69F73F}" destId="{45D668A1-9743-4417-90A2-572A2D0242A2}" srcOrd="1" destOrd="0" presId="urn:microsoft.com/office/officeart/2018/2/layout/IconVerticalSolidList"/>
    <dgm:cxn modelId="{E60BB829-429F-4EA1-82E9-65EEEDEE8216}" type="presParOf" srcId="{4913B1BF-70DB-489B-8D41-790DAA69F73F}" destId="{9AFD954D-A0E6-4E5F-B2CA-E889363093FC}" srcOrd="2" destOrd="0" presId="urn:microsoft.com/office/officeart/2018/2/layout/IconVerticalSolidList"/>
    <dgm:cxn modelId="{17C0BE0F-6CC5-4DEE-9F42-884CF8A50533}" type="presParOf" srcId="{9AFD954D-A0E6-4E5F-B2CA-E889363093FC}" destId="{2AFE14CB-2609-4467-A139-FABB7B8EC8A0}" srcOrd="0" destOrd="0" presId="urn:microsoft.com/office/officeart/2018/2/layout/IconVerticalSolidList"/>
    <dgm:cxn modelId="{82F2F511-9FAD-427C-B4C4-000092D7CC81}" type="presParOf" srcId="{9AFD954D-A0E6-4E5F-B2CA-E889363093FC}" destId="{436D54A2-FFB3-405F-AB81-E92BD98A8CF9}" srcOrd="1" destOrd="0" presId="urn:microsoft.com/office/officeart/2018/2/layout/IconVerticalSolidList"/>
    <dgm:cxn modelId="{50B921FA-711F-4589-96A7-3245A9A0C1D4}" type="presParOf" srcId="{9AFD954D-A0E6-4E5F-B2CA-E889363093FC}" destId="{85BEC341-DEC5-45DC-977B-834EF1219483}" srcOrd="2" destOrd="0" presId="urn:microsoft.com/office/officeart/2018/2/layout/IconVerticalSolidList"/>
    <dgm:cxn modelId="{488C6B6C-81D5-4B6E-8F6A-CA9D3B593C93}" type="presParOf" srcId="{9AFD954D-A0E6-4E5F-B2CA-E889363093FC}" destId="{FD0FF29F-FCF9-456B-BF76-0495EDCB2C5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1CF7BA-2985-4769-9A10-F71809665A05}"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091089BB-4C02-47B2-B6F7-D113CF4F25FA}">
      <dgm:prSet/>
      <dgm:spPr/>
      <dgm:t>
        <a:bodyPr/>
        <a:lstStyle/>
        <a:p>
          <a:r>
            <a:rPr lang="en-NZ"/>
            <a:t>I recommend the small bank to open the office on the neighbourhoods stated above. However, I would advert them that the results might have been affected by certain limitations.</a:t>
          </a:r>
          <a:endParaRPr lang="en-US"/>
        </a:p>
      </dgm:t>
    </dgm:pt>
    <dgm:pt modelId="{46CFA275-5894-425B-A0FD-B70F05B35A54}" type="parTrans" cxnId="{37163FC8-A6FB-484F-89FB-96CDB6FDC137}">
      <dgm:prSet/>
      <dgm:spPr/>
      <dgm:t>
        <a:bodyPr/>
        <a:lstStyle/>
        <a:p>
          <a:endParaRPr lang="en-US"/>
        </a:p>
      </dgm:t>
    </dgm:pt>
    <dgm:pt modelId="{9FB796DE-D5D6-48DE-BB1B-655398CF0007}" type="sibTrans" cxnId="{37163FC8-A6FB-484F-89FB-96CDB6FDC137}">
      <dgm:prSet/>
      <dgm:spPr/>
      <dgm:t>
        <a:bodyPr/>
        <a:lstStyle/>
        <a:p>
          <a:endParaRPr lang="en-US"/>
        </a:p>
      </dgm:t>
    </dgm:pt>
    <dgm:pt modelId="{CC450F76-FFB5-4DE6-BAA8-24BE223119DF}">
      <dgm:prSet/>
      <dgm:spPr/>
      <dgm:t>
        <a:bodyPr/>
        <a:lstStyle/>
        <a:p>
          <a:r>
            <a:rPr lang="en-NZ"/>
            <a:t>Firstly, that the data used did not took into account socio-economic factors, which would determine why in some neighbourhoods there are more offices than in others.</a:t>
          </a:r>
          <a:endParaRPr lang="en-US"/>
        </a:p>
      </dgm:t>
    </dgm:pt>
    <dgm:pt modelId="{9C23D799-B76A-4EE3-8772-903DD3EF7979}" type="parTrans" cxnId="{FBA31DED-9755-4E98-8EAA-242382735E7E}">
      <dgm:prSet/>
      <dgm:spPr/>
      <dgm:t>
        <a:bodyPr/>
        <a:lstStyle/>
        <a:p>
          <a:endParaRPr lang="en-US"/>
        </a:p>
      </dgm:t>
    </dgm:pt>
    <dgm:pt modelId="{38F298C9-2794-4D69-AD59-69A5101D0CCC}" type="sibTrans" cxnId="{FBA31DED-9755-4E98-8EAA-242382735E7E}">
      <dgm:prSet/>
      <dgm:spPr/>
      <dgm:t>
        <a:bodyPr/>
        <a:lstStyle/>
        <a:p>
          <a:endParaRPr lang="en-US"/>
        </a:p>
      </dgm:t>
    </dgm:pt>
    <dgm:pt modelId="{CE9818D7-FD60-482D-9FC2-F23B748DE2F6}">
      <dgm:prSet/>
      <dgm:spPr/>
      <dgm:t>
        <a:bodyPr/>
        <a:lstStyle/>
        <a:p>
          <a:r>
            <a:rPr lang="en-NZ"/>
            <a:t>Secondly, the Foursquare dataset might be incomplete and it migh not comprise all the venues of the city of Toronto.</a:t>
          </a:r>
          <a:endParaRPr lang="en-US"/>
        </a:p>
      </dgm:t>
    </dgm:pt>
    <dgm:pt modelId="{AC53C20A-273F-48A6-90F4-56E2F1510BBC}" type="parTrans" cxnId="{5BE17B4E-6E27-4A32-8A62-EAD129374A6E}">
      <dgm:prSet/>
      <dgm:spPr/>
      <dgm:t>
        <a:bodyPr/>
        <a:lstStyle/>
        <a:p>
          <a:endParaRPr lang="en-US"/>
        </a:p>
      </dgm:t>
    </dgm:pt>
    <dgm:pt modelId="{AD07905F-C6FD-494E-90A6-30C33E9BA334}" type="sibTrans" cxnId="{5BE17B4E-6E27-4A32-8A62-EAD129374A6E}">
      <dgm:prSet/>
      <dgm:spPr/>
      <dgm:t>
        <a:bodyPr/>
        <a:lstStyle/>
        <a:p>
          <a:endParaRPr lang="en-US"/>
        </a:p>
      </dgm:t>
    </dgm:pt>
    <dgm:pt modelId="{A8D3EAD8-A1CA-4F5B-808D-90D2E9E7F3E7}">
      <dgm:prSet/>
      <dgm:spPr/>
      <dgm:t>
        <a:bodyPr/>
        <a:lstStyle/>
        <a:p>
          <a:r>
            <a:rPr lang="en-NZ"/>
            <a:t>Lastly, the data retrieved is a snapshot of the offices active nowadays. However, there is no historical records to look in which neighbourhoods banks are landing or taking off.</a:t>
          </a:r>
          <a:endParaRPr lang="en-US"/>
        </a:p>
      </dgm:t>
    </dgm:pt>
    <dgm:pt modelId="{F2613E28-10C3-4DC7-8142-FC16DA6A0A90}" type="parTrans" cxnId="{46876EB6-F47B-444E-B154-96194673527D}">
      <dgm:prSet/>
      <dgm:spPr/>
      <dgm:t>
        <a:bodyPr/>
        <a:lstStyle/>
        <a:p>
          <a:endParaRPr lang="en-US"/>
        </a:p>
      </dgm:t>
    </dgm:pt>
    <dgm:pt modelId="{5305E957-B135-45F7-87D2-955AD161B907}" type="sibTrans" cxnId="{46876EB6-F47B-444E-B154-96194673527D}">
      <dgm:prSet/>
      <dgm:spPr/>
      <dgm:t>
        <a:bodyPr/>
        <a:lstStyle/>
        <a:p>
          <a:endParaRPr lang="en-US"/>
        </a:p>
      </dgm:t>
    </dgm:pt>
    <dgm:pt modelId="{8045A9C2-6296-42A5-A48B-1C66A72F5BD1}" type="pres">
      <dgm:prSet presAssocID="{891CF7BA-2985-4769-9A10-F71809665A05}" presName="root" presStyleCnt="0">
        <dgm:presLayoutVars>
          <dgm:dir/>
          <dgm:resizeHandles val="exact"/>
        </dgm:presLayoutVars>
      </dgm:prSet>
      <dgm:spPr/>
    </dgm:pt>
    <dgm:pt modelId="{42BA4E9A-9F7B-4951-A2DB-A27C9A787DF7}" type="pres">
      <dgm:prSet presAssocID="{091089BB-4C02-47B2-B6F7-D113CF4F25FA}" presName="compNode" presStyleCnt="0"/>
      <dgm:spPr/>
    </dgm:pt>
    <dgm:pt modelId="{90140F3D-9AA2-434D-B12C-591A416B2A97}" type="pres">
      <dgm:prSet presAssocID="{091089BB-4C02-47B2-B6F7-D113CF4F25FA}" presName="bgRect" presStyleLbl="bgShp" presStyleIdx="0" presStyleCnt="4"/>
      <dgm:spPr/>
    </dgm:pt>
    <dgm:pt modelId="{540A82CD-DE49-429E-8FA4-9547F99F2C14}" type="pres">
      <dgm:prSet presAssocID="{091089BB-4C02-47B2-B6F7-D113CF4F25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arning"/>
        </a:ext>
      </dgm:extLst>
    </dgm:pt>
    <dgm:pt modelId="{FFDFDAF9-0245-47CE-A376-F6847CF91ADA}" type="pres">
      <dgm:prSet presAssocID="{091089BB-4C02-47B2-B6F7-D113CF4F25FA}" presName="spaceRect" presStyleCnt="0"/>
      <dgm:spPr/>
    </dgm:pt>
    <dgm:pt modelId="{FF8EDA4E-45E5-4100-9AEE-30A154EC8013}" type="pres">
      <dgm:prSet presAssocID="{091089BB-4C02-47B2-B6F7-D113CF4F25FA}" presName="parTx" presStyleLbl="revTx" presStyleIdx="0" presStyleCnt="4">
        <dgm:presLayoutVars>
          <dgm:chMax val="0"/>
          <dgm:chPref val="0"/>
        </dgm:presLayoutVars>
      </dgm:prSet>
      <dgm:spPr/>
    </dgm:pt>
    <dgm:pt modelId="{AEB026FC-3021-4E5D-8789-2884B6B129BC}" type="pres">
      <dgm:prSet presAssocID="{9FB796DE-D5D6-48DE-BB1B-655398CF0007}" presName="sibTrans" presStyleCnt="0"/>
      <dgm:spPr/>
    </dgm:pt>
    <dgm:pt modelId="{8100F682-A10E-473A-B3FA-71F53B4A27EF}" type="pres">
      <dgm:prSet presAssocID="{CC450F76-FFB5-4DE6-BAA8-24BE223119DF}" presName="compNode" presStyleCnt="0"/>
      <dgm:spPr/>
    </dgm:pt>
    <dgm:pt modelId="{F2ACA71F-FBDE-4981-A683-05C3ED1577A3}" type="pres">
      <dgm:prSet presAssocID="{CC450F76-FFB5-4DE6-BAA8-24BE223119DF}" presName="bgRect" presStyleLbl="bgShp" presStyleIdx="1" presStyleCnt="4"/>
      <dgm:spPr/>
    </dgm:pt>
    <dgm:pt modelId="{0AADD323-0452-4845-8280-7A02E216D9C2}" type="pres">
      <dgm:prSet presAssocID="{CC450F76-FFB5-4DE6-BAA8-24BE223119D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D104E719-98B0-455A-B98A-E60504BE537C}" type="pres">
      <dgm:prSet presAssocID="{CC450F76-FFB5-4DE6-BAA8-24BE223119DF}" presName="spaceRect" presStyleCnt="0"/>
      <dgm:spPr/>
    </dgm:pt>
    <dgm:pt modelId="{868052D9-6E58-4EDC-A29A-26E877142230}" type="pres">
      <dgm:prSet presAssocID="{CC450F76-FFB5-4DE6-BAA8-24BE223119DF}" presName="parTx" presStyleLbl="revTx" presStyleIdx="1" presStyleCnt="4">
        <dgm:presLayoutVars>
          <dgm:chMax val="0"/>
          <dgm:chPref val="0"/>
        </dgm:presLayoutVars>
      </dgm:prSet>
      <dgm:spPr/>
    </dgm:pt>
    <dgm:pt modelId="{331E50BB-2E5D-443D-8708-9DA5F4B09782}" type="pres">
      <dgm:prSet presAssocID="{38F298C9-2794-4D69-AD59-69A5101D0CCC}" presName="sibTrans" presStyleCnt="0"/>
      <dgm:spPr/>
    </dgm:pt>
    <dgm:pt modelId="{E3D0F5CB-F35C-485C-8C8B-49EA31F45CFF}" type="pres">
      <dgm:prSet presAssocID="{CE9818D7-FD60-482D-9FC2-F23B748DE2F6}" presName="compNode" presStyleCnt="0"/>
      <dgm:spPr/>
    </dgm:pt>
    <dgm:pt modelId="{20CE3AC8-D662-4F4B-A2C9-1CA8D27E4FE8}" type="pres">
      <dgm:prSet presAssocID="{CE9818D7-FD60-482D-9FC2-F23B748DE2F6}" presName="bgRect" presStyleLbl="bgShp" presStyleIdx="2" presStyleCnt="4"/>
      <dgm:spPr/>
    </dgm:pt>
    <dgm:pt modelId="{F627A762-2D3F-4B68-BA00-A488B6A8AB7B}" type="pres">
      <dgm:prSet presAssocID="{CE9818D7-FD60-482D-9FC2-F23B748DE2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erpillar"/>
        </a:ext>
      </dgm:extLst>
    </dgm:pt>
    <dgm:pt modelId="{43D39391-A4E1-4783-A6BA-5E38559AF3BA}" type="pres">
      <dgm:prSet presAssocID="{CE9818D7-FD60-482D-9FC2-F23B748DE2F6}" presName="spaceRect" presStyleCnt="0"/>
      <dgm:spPr/>
    </dgm:pt>
    <dgm:pt modelId="{1A570A91-EA5C-4867-A9C8-AFAED2C7A4CF}" type="pres">
      <dgm:prSet presAssocID="{CE9818D7-FD60-482D-9FC2-F23B748DE2F6}" presName="parTx" presStyleLbl="revTx" presStyleIdx="2" presStyleCnt="4">
        <dgm:presLayoutVars>
          <dgm:chMax val="0"/>
          <dgm:chPref val="0"/>
        </dgm:presLayoutVars>
      </dgm:prSet>
      <dgm:spPr/>
    </dgm:pt>
    <dgm:pt modelId="{4F2CC55B-F03E-4F5D-938B-062F37402C39}" type="pres">
      <dgm:prSet presAssocID="{AD07905F-C6FD-494E-90A6-30C33E9BA334}" presName="sibTrans" presStyleCnt="0"/>
      <dgm:spPr/>
    </dgm:pt>
    <dgm:pt modelId="{F7892117-4289-4E03-8F21-3E11620926F7}" type="pres">
      <dgm:prSet presAssocID="{A8D3EAD8-A1CA-4F5B-808D-90D2E9E7F3E7}" presName="compNode" presStyleCnt="0"/>
      <dgm:spPr/>
    </dgm:pt>
    <dgm:pt modelId="{013538B1-806B-4EC9-A2FF-02E0BBA78661}" type="pres">
      <dgm:prSet presAssocID="{A8D3EAD8-A1CA-4F5B-808D-90D2E9E7F3E7}" presName="bgRect" presStyleLbl="bgShp" presStyleIdx="3" presStyleCnt="4"/>
      <dgm:spPr/>
    </dgm:pt>
    <dgm:pt modelId="{DF6F884B-C2B9-4F67-B4F2-87657AEE3A57}" type="pres">
      <dgm:prSet presAssocID="{A8D3EAD8-A1CA-4F5B-808D-90D2E9E7F3E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r"/>
        </a:ext>
      </dgm:extLst>
    </dgm:pt>
    <dgm:pt modelId="{CB643D91-1C6B-4F6C-803D-9A95BB31FBF3}" type="pres">
      <dgm:prSet presAssocID="{A8D3EAD8-A1CA-4F5B-808D-90D2E9E7F3E7}" presName="spaceRect" presStyleCnt="0"/>
      <dgm:spPr/>
    </dgm:pt>
    <dgm:pt modelId="{B7E1B542-3B1A-4512-BCA6-C13EA5689F0C}" type="pres">
      <dgm:prSet presAssocID="{A8D3EAD8-A1CA-4F5B-808D-90D2E9E7F3E7}" presName="parTx" presStyleLbl="revTx" presStyleIdx="3" presStyleCnt="4">
        <dgm:presLayoutVars>
          <dgm:chMax val="0"/>
          <dgm:chPref val="0"/>
        </dgm:presLayoutVars>
      </dgm:prSet>
      <dgm:spPr/>
    </dgm:pt>
  </dgm:ptLst>
  <dgm:cxnLst>
    <dgm:cxn modelId="{EFE5DA33-E955-45B6-BD7B-44F7D3BBB0F0}" type="presOf" srcId="{891CF7BA-2985-4769-9A10-F71809665A05}" destId="{8045A9C2-6296-42A5-A48B-1C66A72F5BD1}" srcOrd="0" destOrd="0" presId="urn:microsoft.com/office/officeart/2018/2/layout/IconVerticalSolidList"/>
    <dgm:cxn modelId="{5BE17B4E-6E27-4A32-8A62-EAD129374A6E}" srcId="{891CF7BA-2985-4769-9A10-F71809665A05}" destId="{CE9818D7-FD60-482D-9FC2-F23B748DE2F6}" srcOrd="2" destOrd="0" parTransId="{AC53C20A-273F-48A6-90F4-56E2F1510BBC}" sibTransId="{AD07905F-C6FD-494E-90A6-30C33E9BA334}"/>
    <dgm:cxn modelId="{46876EB6-F47B-444E-B154-96194673527D}" srcId="{891CF7BA-2985-4769-9A10-F71809665A05}" destId="{A8D3EAD8-A1CA-4F5B-808D-90D2E9E7F3E7}" srcOrd="3" destOrd="0" parTransId="{F2613E28-10C3-4DC7-8142-FC16DA6A0A90}" sibTransId="{5305E957-B135-45F7-87D2-955AD161B907}"/>
    <dgm:cxn modelId="{6F18CAB8-D507-4389-9709-0883BE5F0262}" type="presOf" srcId="{A8D3EAD8-A1CA-4F5B-808D-90D2E9E7F3E7}" destId="{B7E1B542-3B1A-4512-BCA6-C13EA5689F0C}" srcOrd="0" destOrd="0" presId="urn:microsoft.com/office/officeart/2018/2/layout/IconVerticalSolidList"/>
    <dgm:cxn modelId="{37163FC8-A6FB-484F-89FB-96CDB6FDC137}" srcId="{891CF7BA-2985-4769-9A10-F71809665A05}" destId="{091089BB-4C02-47B2-B6F7-D113CF4F25FA}" srcOrd="0" destOrd="0" parTransId="{46CFA275-5894-425B-A0FD-B70F05B35A54}" sibTransId="{9FB796DE-D5D6-48DE-BB1B-655398CF0007}"/>
    <dgm:cxn modelId="{FBA31DED-9755-4E98-8EAA-242382735E7E}" srcId="{891CF7BA-2985-4769-9A10-F71809665A05}" destId="{CC450F76-FFB5-4DE6-BAA8-24BE223119DF}" srcOrd="1" destOrd="0" parTransId="{9C23D799-B76A-4EE3-8772-903DD3EF7979}" sibTransId="{38F298C9-2794-4D69-AD59-69A5101D0CCC}"/>
    <dgm:cxn modelId="{66DC70F6-2D2D-4004-B4DE-36CFFA56BFCD}" type="presOf" srcId="{091089BB-4C02-47B2-B6F7-D113CF4F25FA}" destId="{FF8EDA4E-45E5-4100-9AEE-30A154EC8013}" srcOrd="0" destOrd="0" presId="urn:microsoft.com/office/officeart/2018/2/layout/IconVerticalSolidList"/>
    <dgm:cxn modelId="{D89252FA-812A-423A-96D7-01A2FBCE67E5}" type="presOf" srcId="{CE9818D7-FD60-482D-9FC2-F23B748DE2F6}" destId="{1A570A91-EA5C-4867-A9C8-AFAED2C7A4CF}" srcOrd="0" destOrd="0" presId="urn:microsoft.com/office/officeart/2018/2/layout/IconVerticalSolidList"/>
    <dgm:cxn modelId="{B39C60FD-C75C-4B4C-949C-392EB5F47C2A}" type="presOf" srcId="{CC450F76-FFB5-4DE6-BAA8-24BE223119DF}" destId="{868052D9-6E58-4EDC-A29A-26E877142230}" srcOrd="0" destOrd="0" presId="urn:microsoft.com/office/officeart/2018/2/layout/IconVerticalSolidList"/>
    <dgm:cxn modelId="{DC2D218F-BBAC-441A-A21D-1608D4B214D3}" type="presParOf" srcId="{8045A9C2-6296-42A5-A48B-1C66A72F5BD1}" destId="{42BA4E9A-9F7B-4951-A2DB-A27C9A787DF7}" srcOrd="0" destOrd="0" presId="urn:microsoft.com/office/officeart/2018/2/layout/IconVerticalSolidList"/>
    <dgm:cxn modelId="{EB8E5CA4-9A2B-44E7-B67E-A67C8D66CFB9}" type="presParOf" srcId="{42BA4E9A-9F7B-4951-A2DB-A27C9A787DF7}" destId="{90140F3D-9AA2-434D-B12C-591A416B2A97}" srcOrd="0" destOrd="0" presId="urn:microsoft.com/office/officeart/2018/2/layout/IconVerticalSolidList"/>
    <dgm:cxn modelId="{C803405F-8BDE-420E-A9B2-DF4BF9C5F73F}" type="presParOf" srcId="{42BA4E9A-9F7B-4951-A2DB-A27C9A787DF7}" destId="{540A82CD-DE49-429E-8FA4-9547F99F2C14}" srcOrd="1" destOrd="0" presId="urn:microsoft.com/office/officeart/2018/2/layout/IconVerticalSolidList"/>
    <dgm:cxn modelId="{9E2AC6BE-2A6C-49F1-A265-4EF40483573A}" type="presParOf" srcId="{42BA4E9A-9F7B-4951-A2DB-A27C9A787DF7}" destId="{FFDFDAF9-0245-47CE-A376-F6847CF91ADA}" srcOrd="2" destOrd="0" presId="urn:microsoft.com/office/officeart/2018/2/layout/IconVerticalSolidList"/>
    <dgm:cxn modelId="{BA597136-832A-4EC1-804E-0BBC14C80857}" type="presParOf" srcId="{42BA4E9A-9F7B-4951-A2DB-A27C9A787DF7}" destId="{FF8EDA4E-45E5-4100-9AEE-30A154EC8013}" srcOrd="3" destOrd="0" presId="urn:microsoft.com/office/officeart/2018/2/layout/IconVerticalSolidList"/>
    <dgm:cxn modelId="{D0D50D8F-ACCC-4ECA-9CB0-47F7EE05BAEF}" type="presParOf" srcId="{8045A9C2-6296-42A5-A48B-1C66A72F5BD1}" destId="{AEB026FC-3021-4E5D-8789-2884B6B129BC}" srcOrd="1" destOrd="0" presId="urn:microsoft.com/office/officeart/2018/2/layout/IconVerticalSolidList"/>
    <dgm:cxn modelId="{4690909F-0F8C-426B-96BC-C8B57644929B}" type="presParOf" srcId="{8045A9C2-6296-42A5-A48B-1C66A72F5BD1}" destId="{8100F682-A10E-473A-B3FA-71F53B4A27EF}" srcOrd="2" destOrd="0" presId="urn:microsoft.com/office/officeart/2018/2/layout/IconVerticalSolidList"/>
    <dgm:cxn modelId="{7437C9AE-7C1C-42FC-A3FD-19B0E22A0030}" type="presParOf" srcId="{8100F682-A10E-473A-B3FA-71F53B4A27EF}" destId="{F2ACA71F-FBDE-4981-A683-05C3ED1577A3}" srcOrd="0" destOrd="0" presId="urn:microsoft.com/office/officeart/2018/2/layout/IconVerticalSolidList"/>
    <dgm:cxn modelId="{21ADB03B-A9DE-4610-8928-7BCE39FDDF35}" type="presParOf" srcId="{8100F682-A10E-473A-B3FA-71F53B4A27EF}" destId="{0AADD323-0452-4845-8280-7A02E216D9C2}" srcOrd="1" destOrd="0" presId="urn:microsoft.com/office/officeart/2018/2/layout/IconVerticalSolidList"/>
    <dgm:cxn modelId="{1E46AA57-15A7-4843-8445-011575EC210B}" type="presParOf" srcId="{8100F682-A10E-473A-B3FA-71F53B4A27EF}" destId="{D104E719-98B0-455A-B98A-E60504BE537C}" srcOrd="2" destOrd="0" presId="urn:microsoft.com/office/officeart/2018/2/layout/IconVerticalSolidList"/>
    <dgm:cxn modelId="{8F93121E-8F0D-4C91-BFF1-E97DB076B0C2}" type="presParOf" srcId="{8100F682-A10E-473A-B3FA-71F53B4A27EF}" destId="{868052D9-6E58-4EDC-A29A-26E877142230}" srcOrd="3" destOrd="0" presId="urn:microsoft.com/office/officeart/2018/2/layout/IconVerticalSolidList"/>
    <dgm:cxn modelId="{2B178395-865F-452B-986B-555223D55F78}" type="presParOf" srcId="{8045A9C2-6296-42A5-A48B-1C66A72F5BD1}" destId="{331E50BB-2E5D-443D-8708-9DA5F4B09782}" srcOrd="3" destOrd="0" presId="urn:microsoft.com/office/officeart/2018/2/layout/IconVerticalSolidList"/>
    <dgm:cxn modelId="{B5EA39EB-AB0F-4889-8902-4AD3C9B71A8C}" type="presParOf" srcId="{8045A9C2-6296-42A5-A48B-1C66A72F5BD1}" destId="{E3D0F5CB-F35C-485C-8C8B-49EA31F45CFF}" srcOrd="4" destOrd="0" presId="urn:microsoft.com/office/officeart/2018/2/layout/IconVerticalSolidList"/>
    <dgm:cxn modelId="{395B58B8-68DF-4317-AD83-A34B3C4AD2CE}" type="presParOf" srcId="{E3D0F5CB-F35C-485C-8C8B-49EA31F45CFF}" destId="{20CE3AC8-D662-4F4B-A2C9-1CA8D27E4FE8}" srcOrd="0" destOrd="0" presId="urn:microsoft.com/office/officeart/2018/2/layout/IconVerticalSolidList"/>
    <dgm:cxn modelId="{CFB40BBA-947C-470C-AE86-9135A25E813B}" type="presParOf" srcId="{E3D0F5CB-F35C-485C-8C8B-49EA31F45CFF}" destId="{F627A762-2D3F-4B68-BA00-A488B6A8AB7B}" srcOrd="1" destOrd="0" presId="urn:microsoft.com/office/officeart/2018/2/layout/IconVerticalSolidList"/>
    <dgm:cxn modelId="{C85F455A-9847-4062-BB62-CE6035A40F14}" type="presParOf" srcId="{E3D0F5CB-F35C-485C-8C8B-49EA31F45CFF}" destId="{43D39391-A4E1-4783-A6BA-5E38559AF3BA}" srcOrd="2" destOrd="0" presId="urn:microsoft.com/office/officeart/2018/2/layout/IconVerticalSolidList"/>
    <dgm:cxn modelId="{EA40B51A-FD26-46F3-AF53-13BBBCEF1096}" type="presParOf" srcId="{E3D0F5CB-F35C-485C-8C8B-49EA31F45CFF}" destId="{1A570A91-EA5C-4867-A9C8-AFAED2C7A4CF}" srcOrd="3" destOrd="0" presId="urn:microsoft.com/office/officeart/2018/2/layout/IconVerticalSolidList"/>
    <dgm:cxn modelId="{F68AAD14-DE22-4AE1-8FAF-D15FCB84F06B}" type="presParOf" srcId="{8045A9C2-6296-42A5-A48B-1C66A72F5BD1}" destId="{4F2CC55B-F03E-4F5D-938B-062F37402C39}" srcOrd="5" destOrd="0" presId="urn:microsoft.com/office/officeart/2018/2/layout/IconVerticalSolidList"/>
    <dgm:cxn modelId="{BD01FAC8-8650-4168-A565-4E17218C7829}" type="presParOf" srcId="{8045A9C2-6296-42A5-A48B-1C66A72F5BD1}" destId="{F7892117-4289-4E03-8F21-3E11620926F7}" srcOrd="6" destOrd="0" presId="urn:microsoft.com/office/officeart/2018/2/layout/IconVerticalSolidList"/>
    <dgm:cxn modelId="{8D76B6D3-3DBD-4645-BEB7-76E18529AEC0}" type="presParOf" srcId="{F7892117-4289-4E03-8F21-3E11620926F7}" destId="{013538B1-806B-4EC9-A2FF-02E0BBA78661}" srcOrd="0" destOrd="0" presId="urn:microsoft.com/office/officeart/2018/2/layout/IconVerticalSolidList"/>
    <dgm:cxn modelId="{21143A67-96A7-408A-93C1-71034D2BF676}" type="presParOf" srcId="{F7892117-4289-4E03-8F21-3E11620926F7}" destId="{DF6F884B-C2B9-4F67-B4F2-87657AEE3A57}" srcOrd="1" destOrd="0" presId="urn:microsoft.com/office/officeart/2018/2/layout/IconVerticalSolidList"/>
    <dgm:cxn modelId="{F79D14D3-FAA5-4895-942E-2AB9A03622F8}" type="presParOf" srcId="{F7892117-4289-4E03-8F21-3E11620926F7}" destId="{CB643D91-1C6B-4F6C-803D-9A95BB31FBF3}" srcOrd="2" destOrd="0" presId="urn:microsoft.com/office/officeart/2018/2/layout/IconVerticalSolidList"/>
    <dgm:cxn modelId="{D6EC99B4-A539-45B8-8875-A3842BB23FFD}" type="presParOf" srcId="{F7892117-4289-4E03-8F21-3E11620926F7}" destId="{B7E1B542-3B1A-4512-BCA6-C13EA5689F0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881073A-37C0-4587-A386-87CC2309BDFD}" type="doc">
      <dgm:prSet loTypeId="urn:microsoft.com/office/officeart/2005/8/layout/hierarchy1" loCatId="hierarchy" qsTypeId="urn:microsoft.com/office/officeart/2005/8/quickstyle/simple2" qsCatId="simple" csTypeId="urn:microsoft.com/office/officeart/2005/8/colors/accent3_2" csCatId="accent3"/>
      <dgm:spPr/>
      <dgm:t>
        <a:bodyPr/>
        <a:lstStyle/>
        <a:p>
          <a:endParaRPr lang="en-US"/>
        </a:p>
      </dgm:t>
    </dgm:pt>
    <dgm:pt modelId="{75E03535-87D9-4501-B2D2-F5A8198DFB16}">
      <dgm:prSet/>
      <dgm:spPr/>
      <dgm:t>
        <a:bodyPr/>
        <a:lstStyle/>
        <a:p>
          <a:r>
            <a:rPr lang="en-NZ"/>
            <a:t>Despite the limitations discussed in the previous section. It could be argued that this project has created value for DataBank from a dataset and it may help in the decision-making process in the DataBank headquarters.</a:t>
          </a:r>
          <a:endParaRPr lang="en-US"/>
        </a:p>
      </dgm:t>
    </dgm:pt>
    <dgm:pt modelId="{419130CC-F0AA-47FF-AF41-A5ECD2F9BCAF}" type="parTrans" cxnId="{DFBB3093-CFC2-4D17-8D96-9BEB8A928F45}">
      <dgm:prSet/>
      <dgm:spPr/>
      <dgm:t>
        <a:bodyPr/>
        <a:lstStyle/>
        <a:p>
          <a:endParaRPr lang="en-US"/>
        </a:p>
      </dgm:t>
    </dgm:pt>
    <dgm:pt modelId="{64F171B2-15E0-4F8D-8173-BDF334239337}" type="sibTrans" cxnId="{DFBB3093-CFC2-4D17-8D96-9BEB8A928F45}">
      <dgm:prSet/>
      <dgm:spPr/>
      <dgm:t>
        <a:bodyPr/>
        <a:lstStyle/>
        <a:p>
          <a:endParaRPr lang="en-US"/>
        </a:p>
      </dgm:t>
    </dgm:pt>
    <dgm:pt modelId="{E64FB6DF-5215-4238-8194-57EA402EB2FD}">
      <dgm:prSet/>
      <dgm:spPr/>
      <dgm:t>
        <a:bodyPr/>
        <a:lstStyle/>
        <a:p>
          <a:r>
            <a:rPr lang="en-NZ"/>
            <a:t>In the end, that is one of the goal of the Data Science, so we could say that this project fulfills its purposes.</a:t>
          </a:r>
          <a:endParaRPr lang="en-US"/>
        </a:p>
      </dgm:t>
    </dgm:pt>
    <dgm:pt modelId="{BB7A085B-9264-4A06-9F58-2570DB8C3E3F}" type="parTrans" cxnId="{FDF13D5C-B0D5-4874-A250-113454177F90}">
      <dgm:prSet/>
      <dgm:spPr/>
      <dgm:t>
        <a:bodyPr/>
        <a:lstStyle/>
        <a:p>
          <a:endParaRPr lang="en-US"/>
        </a:p>
      </dgm:t>
    </dgm:pt>
    <dgm:pt modelId="{0849DB8D-513F-4B51-98A4-034BF847C729}" type="sibTrans" cxnId="{FDF13D5C-B0D5-4874-A250-113454177F90}">
      <dgm:prSet/>
      <dgm:spPr/>
      <dgm:t>
        <a:bodyPr/>
        <a:lstStyle/>
        <a:p>
          <a:endParaRPr lang="en-US"/>
        </a:p>
      </dgm:t>
    </dgm:pt>
    <dgm:pt modelId="{4272DEC5-A10D-43EF-9284-02AFA4AE4359}" type="pres">
      <dgm:prSet presAssocID="{B881073A-37C0-4587-A386-87CC2309BDFD}" presName="hierChild1" presStyleCnt="0">
        <dgm:presLayoutVars>
          <dgm:chPref val="1"/>
          <dgm:dir/>
          <dgm:animOne val="branch"/>
          <dgm:animLvl val="lvl"/>
          <dgm:resizeHandles/>
        </dgm:presLayoutVars>
      </dgm:prSet>
      <dgm:spPr/>
    </dgm:pt>
    <dgm:pt modelId="{205AE36C-391B-4576-AB8E-913FFD43091A}" type="pres">
      <dgm:prSet presAssocID="{75E03535-87D9-4501-B2D2-F5A8198DFB16}" presName="hierRoot1" presStyleCnt="0"/>
      <dgm:spPr/>
    </dgm:pt>
    <dgm:pt modelId="{964B0161-B063-4646-B3FC-2EB76333F48F}" type="pres">
      <dgm:prSet presAssocID="{75E03535-87D9-4501-B2D2-F5A8198DFB16}" presName="composite" presStyleCnt="0"/>
      <dgm:spPr/>
    </dgm:pt>
    <dgm:pt modelId="{B0F8C68C-3524-4C95-B1D1-AAD200988B2F}" type="pres">
      <dgm:prSet presAssocID="{75E03535-87D9-4501-B2D2-F5A8198DFB16}" presName="background" presStyleLbl="node0" presStyleIdx="0" presStyleCnt="2"/>
      <dgm:spPr/>
    </dgm:pt>
    <dgm:pt modelId="{D1C77DA4-4B38-437B-AC43-C21B83B96CE7}" type="pres">
      <dgm:prSet presAssocID="{75E03535-87D9-4501-B2D2-F5A8198DFB16}" presName="text" presStyleLbl="fgAcc0" presStyleIdx="0" presStyleCnt="2">
        <dgm:presLayoutVars>
          <dgm:chPref val="3"/>
        </dgm:presLayoutVars>
      </dgm:prSet>
      <dgm:spPr/>
    </dgm:pt>
    <dgm:pt modelId="{E41842D9-4E29-4E46-8171-3CB8AE8E25CC}" type="pres">
      <dgm:prSet presAssocID="{75E03535-87D9-4501-B2D2-F5A8198DFB16}" presName="hierChild2" presStyleCnt="0"/>
      <dgm:spPr/>
    </dgm:pt>
    <dgm:pt modelId="{90B2B548-0775-405F-915A-CF90C5594CF2}" type="pres">
      <dgm:prSet presAssocID="{E64FB6DF-5215-4238-8194-57EA402EB2FD}" presName="hierRoot1" presStyleCnt="0"/>
      <dgm:spPr/>
    </dgm:pt>
    <dgm:pt modelId="{98D184DF-8BD9-4443-9782-8CA00E7088AA}" type="pres">
      <dgm:prSet presAssocID="{E64FB6DF-5215-4238-8194-57EA402EB2FD}" presName="composite" presStyleCnt="0"/>
      <dgm:spPr/>
    </dgm:pt>
    <dgm:pt modelId="{4327B4DE-DFFB-44A5-B1CE-085D303D3943}" type="pres">
      <dgm:prSet presAssocID="{E64FB6DF-5215-4238-8194-57EA402EB2FD}" presName="background" presStyleLbl="node0" presStyleIdx="1" presStyleCnt="2"/>
      <dgm:spPr/>
    </dgm:pt>
    <dgm:pt modelId="{F2123901-4DEF-4B76-82AF-902AF036A50D}" type="pres">
      <dgm:prSet presAssocID="{E64FB6DF-5215-4238-8194-57EA402EB2FD}" presName="text" presStyleLbl="fgAcc0" presStyleIdx="1" presStyleCnt="2">
        <dgm:presLayoutVars>
          <dgm:chPref val="3"/>
        </dgm:presLayoutVars>
      </dgm:prSet>
      <dgm:spPr/>
    </dgm:pt>
    <dgm:pt modelId="{18B3D565-CF6C-48D7-8BA8-13F06F3ED326}" type="pres">
      <dgm:prSet presAssocID="{E64FB6DF-5215-4238-8194-57EA402EB2FD}" presName="hierChild2" presStyleCnt="0"/>
      <dgm:spPr/>
    </dgm:pt>
  </dgm:ptLst>
  <dgm:cxnLst>
    <dgm:cxn modelId="{FDF13D5C-B0D5-4874-A250-113454177F90}" srcId="{B881073A-37C0-4587-A386-87CC2309BDFD}" destId="{E64FB6DF-5215-4238-8194-57EA402EB2FD}" srcOrd="1" destOrd="0" parTransId="{BB7A085B-9264-4A06-9F58-2570DB8C3E3F}" sibTransId="{0849DB8D-513F-4B51-98A4-034BF847C729}"/>
    <dgm:cxn modelId="{47C7B34C-11B6-4C85-AEEF-ED30ECE6CB45}" type="presOf" srcId="{B881073A-37C0-4587-A386-87CC2309BDFD}" destId="{4272DEC5-A10D-43EF-9284-02AFA4AE4359}" srcOrd="0" destOrd="0" presId="urn:microsoft.com/office/officeart/2005/8/layout/hierarchy1"/>
    <dgm:cxn modelId="{EA9E2479-9EA6-4FC6-8A6D-9BCAF3231750}" type="presOf" srcId="{75E03535-87D9-4501-B2D2-F5A8198DFB16}" destId="{D1C77DA4-4B38-437B-AC43-C21B83B96CE7}" srcOrd="0" destOrd="0" presId="urn:microsoft.com/office/officeart/2005/8/layout/hierarchy1"/>
    <dgm:cxn modelId="{DFBB3093-CFC2-4D17-8D96-9BEB8A928F45}" srcId="{B881073A-37C0-4587-A386-87CC2309BDFD}" destId="{75E03535-87D9-4501-B2D2-F5A8198DFB16}" srcOrd="0" destOrd="0" parTransId="{419130CC-F0AA-47FF-AF41-A5ECD2F9BCAF}" sibTransId="{64F171B2-15E0-4F8D-8173-BDF334239337}"/>
    <dgm:cxn modelId="{45F9EC9B-EA14-4F5D-B1A1-3A4161F6B0BF}" type="presOf" srcId="{E64FB6DF-5215-4238-8194-57EA402EB2FD}" destId="{F2123901-4DEF-4B76-82AF-902AF036A50D}" srcOrd="0" destOrd="0" presId="urn:microsoft.com/office/officeart/2005/8/layout/hierarchy1"/>
    <dgm:cxn modelId="{57342D90-6B56-4F00-BAAD-E59515C80FE8}" type="presParOf" srcId="{4272DEC5-A10D-43EF-9284-02AFA4AE4359}" destId="{205AE36C-391B-4576-AB8E-913FFD43091A}" srcOrd="0" destOrd="0" presId="urn:microsoft.com/office/officeart/2005/8/layout/hierarchy1"/>
    <dgm:cxn modelId="{AA2B9786-FCA4-4238-A092-B97EA7F92012}" type="presParOf" srcId="{205AE36C-391B-4576-AB8E-913FFD43091A}" destId="{964B0161-B063-4646-B3FC-2EB76333F48F}" srcOrd="0" destOrd="0" presId="urn:microsoft.com/office/officeart/2005/8/layout/hierarchy1"/>
    <dgm:cxn modelId="{4ED93B26-A190-416F-9189-60C925B149AD}" type="presParOf" srcId="{964B0161-B063-4646-B3FC-2EB76333F48F}" destId="{B0F8C68C-3524-4C95-B1D1-AAD200988B2F}" srcOrd="0" destOrd="0" presId="urn:microsoft.com/office/officeart/2005/8/layout/hierarchy1"/>
    <dgm:cxn modelId="{E554005C-B662-41A0-83CC-666DB549868E}" type="presParOf" srcId="{964B0161-B063-4646-B3FC-2EB76333F48F}" destId="{D1C77DA4-4B38-437B-AC43-C21B83B96CE7}" srcOrd="1" destOrd="0" presId="urn:microsoft.com/office/officeart/2005/8/layout/hierarchy1"/>
    <dgm:cxn modelId="{FEA52F6D-2602-4CFF-A6D0-62DF8C44137F}" type="presParOf" srcId="{205AE36C-391B-4576-AB8E-913FFD43091A}" destId="{E41842D9-4E29-4E46-8171-3CB8AE8E25CC}" srcOrd="1" destOrd="0" presId="urn:microsoft.com/office/officeart/2005/8/layout/hierarchy1"/>
    <dgm:cxn modelId="{54A7079C-BA73-4EEC-9FF4-2762016B7454}" type="presParOf" srcId="{4272DEC5-A10D-43EF-9284-02AFA4AE4359}" destId="{90B2B548-0775-405F-915A-CF90C5594CF2}" srcOrd="1" destOrd="0" presId="urn:microsoft.com/office/officeart/2005/8/layout/hierarchy1"/>
    <dgm:cxn modelId="{0D813FE0-D0FD-4DF4-A2FB-43F3C2A75C4A}" type="presParOf" srcId="{90B2B548-0775-405F-915A-CF90C5594CF2}" destId="{98D184DF-8BD9-4443-9782-8CA00E7088AA}" srcOrd="0" destOrd="0" presId="urn:microsoft.com/office/officeart/2005/8/layout/hierarchy1"/>
    <dgm:cxn modelId="{5FDCD14D-9436-4C23-A61B-6E806435BE5D}" type="presParOf" srcId="{98D184DF-8BD9-4443-9782-8CA00E7088AA}" destId="{4327B4DE-DFFB-44A5-B1CE-085D303D3943}" srcOrd="0" destOrd="0" presId="urn:microsoft.com/office/officeart/2005/8/layout/hierarchy1"/>
    <dgm:cxn modelId="{49ECA750-8868-4D78-9020-8D977564B10F}" type="presParOf" srcId="{98D184DF-8BD9-4443-9782-8CA00E7088AA}" destId="{F2123901-4DEF-4B76-82AF-902AF036A50D}" srcOrd="1" destOrd="0" presId="urn:microsoft.com/office/officeart/2005/8/layout/hierarchy1"/>
    <dgm:cxn modelId="{E5A1C518-87D4-4E71-B423-5C918CB2B402}" type="presParOf" srcId="{90B2B548-0775-405F-915A-CF90C5594CF2}" destId="{18B3D565-CF6C-48D7-8BA8-13F06F3ED32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98822-14D1-4C3C-AB19-8DB11077E5B0}">
      <dsp:nvSpPr>
        <dsp:cNvPr id="0" name=""/>
        <dsp:cNvSpPr/>
      </dsp:nvSpPr>
      <dsp:spPr>
        <a:xfrm>
          <a:off x="0" y="459"/>
          <a:ext cx="10058399" cy="107427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0C4B3A-61F3-44AE-B5D0-2EE705125ECC}">
      <dsp:nvSpPr>
        <dsp:cNvPr id="0" name=""/>
        <dsp:cNvSpPr/>
      </dsp:nvSpPr>
      <dsp:spPr>
        <a:xfrm>
          <a:off x="324969" y="242171"/>
          <a:ext cx="590852" cy="5908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E04DCD-F049-4371-9EEA-9F44CA341621}">
      <dsp:nvSpPr>
        <dsp:cNvPr id="0" name=""/>
        <dsp:cNvSpPr/>
      </dsp:nvSpPr>
      <dsp:spPr>
        <a:xfrm>
          <a:off x="1240791" y="459"/>
          <a:ext cx="8817608" cy="107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94" tIns="113694" rIns="113694" bIns="113694" numCol="1" spcCol="1270" anchor="ctr" anchorCtr="0">
          <a:noAutofit/>
        </a:bodyPr>
        <a:lstStyle/>
        <a:p>
          <a:pPr marL="0" lvl="0" indent="0" algn="l" defTabSz="711200">
            <a:lnSpc>
              <a:spcPct val="90000"/>
            </a:lnSpc>
            <a:spcBef>
              <a:spcPct val="0"/>
            </a:spcBef>
            <a:spcAft>
              <a:spcPct val="35000"/>
            </a:spcAft>
            <a:buNone/>
          </a:pPr>
          <a:r>
            <a:rPr lang="en-NZ" sz="1600" kern="1200"/>
            <a:t>My project will determine which neighbourhood is the best suitable for opening a new store, shop, restaurant or similar businesses in the city of Toronto. </a:t>
          </a:r>
          <a:endParaRPr lang="en-US" sz="1600" kern="1200"/>
        </a:p>
      </dsp:txBody>
      <dsp:txXfrm>
        <a:off x="1240791" y="459"/>
        <a:ext cx="8817608" cy="1074277"/>
      </dsp:txXfrm>
    </dsp:sp>
    <dsp:sp modelId="{64DAB8BB-D46A-4BFD-9118-D3CD5F80EE68}">
      <dsp:nvSpPr>
        <dsp:cNvPr id="0" name=""/>
        <dsp:cNvSpPr/>
      </dsp:nvSpPr>
      <dsp:spPr>
        <a:xfrm>
          <a:off x="0" y="1343306"/>
          <a:ext cx="10058399" cy="107427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D4F7B2-A384-44A9-BD80-60AD2439722C}">
      <dsp:nvSpPr>
        <dsp:cNvPr id="0" name=""/>
        <dsp:cNvSpPr/>
      </dsp:nvSpPr>
      <dsp:spPr>
        <a:xfrm>
          <a:off x="324969" y="1585019"/>
          <a:ext cx="590852" cy="5908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7CDBC71-56DD-404C-8009-C53DD6DC4CDE}">
      <dsp:nvSpPr>
        <dsp:cNvPr id="0" name=""/>
        <dsp:cNvSpPr/>
      </dsp:nvSpPr>
      <dsp:spPr>
        <a:xfrm>
          <a:off x="1240791" y="1343306"/>
          <a:ext cx="8817608" cy="107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94" tIns="113694" rIns="113694" bIns="113694" numCol="1" spcCol="1270" anchor="ctr" anchorCtr="0">
          <a:noAutofit/>
        </a:bodyPr>
        <a:lstStyle/>
        <a:p>
          <a:pPr marL="0" lvl="0" indent="0" algn="l" defTabSz="711200">
            <a:lnSpc>
              <a:spcPct val="90000"/>
            </a:lnSpc>
            <a:spcBef>
              <a:spcPct val="0"/>
            </a:spcBef>
            <a:spcAft>
              <a:spcPct val="35000"/>
            </a:spcAft>
            <a:buNone/>
          </a:pPr>
          <a:r>
            <a:rPr lang="en-NZ" sz="1600" kern="1200"/>
            <a:t>Toronto is the financial capital of Canada, therefore there is a lot of presence of big banks. In this project, I will emulate that I am working for a small bank -DataBank- that wants to open an office in Toronto.</a:t>
          </a:r>
          <a:endParaRPr lang="en-US" sz="1600" kern="1200"/>
        </a:p>
      </dsp:txBody>
      <dsp:txXfrm>
        <a:off x="1240791" y="1343306"/>
        <a:ext cx="8817608" cy="1074277"/>
      </dsp:txXfrm>
    </dsp:sp>
    <dsp:sp modelId="{93E2D7DC-7845-4F32-925E-6E73D62A57FD}">
      <dsp:nvSpPr>
        <dsp:cNvPr id="0" name=""/>
        <dsp:cNvSpPr/>
      </dsp:nvSpPr>
      <dsp:spPr>
        <a:xfrm>
          <a:off x="0" y="2686153"/>
          <a:ext cx="10058399" cy="107427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F3CDC1-2E1D-492B-BC9E-DC5AFC3F9D66}">
      <dsp:nvSpPr>
        <dsp:cNvPr id="0" name=""/>
        <dsp:cNvSpPr/>
      </dsp:nvSpPr>
      <dsp:spPr>
        <a:xfrm>
          <a:off x="324969" y="2927866"/>
          <a:ext cx="590852" cy="5908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FAC00C-E588-46CC-856A-128C08A49F1A}">
      <dsp:nvSpPr>
        <dsp:cNvPr id="0" name=""/>
        <dsp:cNvSpPr/>
      </dsp:nvSpPr>
      <dsp:spPr>
        <a:xfrm>
          <a:off x="1240791" y="2686153"/>
          <a:ext cx="8817608" cy="10742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94" tIns="113694" rIns="113694" bIns="113694" numCol="1" spcCol="1270" anchor="ctr" anchorCtr="0">
          <a:noAutofit/>
        </a:bodyPr>
        <a:lstStyle/>
        <a:p>
          <a:pPr marL="0" lvl="0" indent="0" algn="l" defTabSz="711200">
            <a:lnSpc>
              <a:spcPct val="90000"/>
            </a:lnSpc>
            <a:spcBef>
              <a:spcPct val="0"/>
            </a:spcBef>
            <a:spcAft>
              <a:spcPct val="35000"/>
            </a:spcAft>
            <a:buNone/>
          </a:pPr>
          <a:r>
            <a:rPr lang="en-NZ" sz="1600" kern="1200"/>
            <a:t>The results obtained will help the small bank to decide where to open and which are the main competitors. However, as I said, the aim of this project is to adapt it to any businesses, therefore, results will change depending on which category of business we want to open, obviously.</a:t>
          </a:r>
          <a:endParaRPr lang="en-US" sz="1600" kern="1200"/>
        </a:p>
      </dsp:txBody>
      <dsp:txXfrm>
        <a:off x="1240791" y="2686153"/>
        <a:ext cx="8817608" cy="1074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1B65E-3808-4CA0-B5A8-EC710B9AD86A}">
      <dsp:nvSpPr>
        <dsp:cNvPr id="0" name=""/>
        <dsp:cNvSpPr/>
      </dsp:nvSpPr>
      <dsp:spPr>
        <a:xfrm>
          <a:off x="0" y="832957"/>
          <a:ext cx="2828924" cy="179636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BD08733-C017-4A39-8ACA-C6A6B54D326E}">
      <dsp:nvSpPr>
        <dsp:cNvPr id="0" name=""/>
        <dsp:cNvSpPr/>
      </dsp:nvSpPr>
      <dsp:spPr>
        <a:xfrm>
          <a:off x="314325" y="1131566"/>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kern="1200"/>
            <a:t>When we are opening a business -our bank office-, we do not want to do it so in a very saturated area in which the competition is very high.</a:t>
          </a:r>
          <a:endParaRPr lang="en-US" sz="1700" kern="1200"/>
        </a:p>
      </dsp:txBody>
      <dsp:txXfrm>
        <a:off x="366939" y="1184180"/>
        <a:ext cx="2723696" cy="1691139"/>
      </dsp:txXfrm>
    </dsp:sp>
    <dsp:sp modelId="{2492ACBB-E080-4DE7-9787-A9F599593EF5}">
      <dsp:nvSpPr>
        <dsp:cNvPr id="0" name=""/>
        <dsp:cNvSpPr/>
      </dsp:nvSpPr>
      <dsp:spPr>
        <a:xfrm>
          <a:off x="3457574" y="832957"/>
          <a:ext cx="2828924" cy="179636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2B8FE0D2-AF7D-4F2A-8167-29E96419F999}">
      <dsp:nvSpPr>
        <dsp:cNvPr id="0" name=""/>
        <dsp:cNvSpPr/>
      </dsp:nvSpPr>
      <dsp:spPr>
        <a:xfrm>
          <a:off x="3771899" y="1131566"/>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kern="1200"/>
            <a:t>Nevertheless, we also do not want to open it on an area in which there are any similar businesses -meaning that in such area there not exist potential demand.</a:t>
          </a:r>
          <a:endParaRPr lang="en-US" sz="1700" kern="1200"/>
        </a:p>
      </dsp:txBody>
      <dsp:txXfrm>
        <a:off x="3824513" y="1184180"/>
        <a:ext cx="2723696" cy="1691139"/>
      </dsp:txXfrm>
    </dsp:sp>
    <dsp:sp modelId="{916B15F8-2864-463A-A4DB-34CFBF8F162E}">
      <dsp:nvSpPr>
        <dsp:cNvPr id="0" name=""/>
        <dsp:cNvSpPr/>
      </dsp:nvSpPr>
      <dsp:spPr>
        <a:xfrm>
          <a:off x="6915149" y="832957"/>
          <a:ext cx="2828924" cy="179636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8AE6F0A0-4FAA-4F30-B216-A4EEB483A8BD}">
      <dsp:nvSpPr>
        <dsp:cNvPr id="0" name=""/>
        <dsp:cNvSpPr/>
      </dsp:nvSpPr>
      <dsp:spPr>
        <a:xfrm>
          <a:off x="7229475" y="1131566"/>
          <a:ext cx="2828924" cy="1796367"/>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NZ" sz="1700" kern="1200"/>
            <a:t>Therefore, we would want to open it in an area in which the saturation of similar businesses is near the average.</a:t>
          </a:r>
          <a:endParaRPr lang="en-US" sz="1700" kern="1200"/>
        </a:p>
      </dsp:txBody>
      <dsp:txXfrm>
        <a:off x="7282089" y="1184180"/>
        <a:ext cx="2723696" cy="169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6FB4C-4929-40AF-B4E4-07E92AC423C3}">
      <dsp:nvSpPr>
        <dsp:cNvPr id="0" name=""/>
        <dsp:cNvSpPr/>
      </dsp:nvSpPr>
      <dsp:spPr>
        <a:xfrm>
          <a:off x="0" y="4732"/>
          <a:ext cx="5928344" cy="83250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BF03A9-89EE-4223-B0C6-23552D9B93F7}">
      <dsp:nvSpPr>
        <dsp:cNvPr id="0" name=""/>
        <dsp:cNvSpPr/>
      </dsp:nvSpPr>
      <dsp:spPr>
        <a:xfrm>
          <a:off x="251833" y="192046"/>
          <a:ext cx="458327" cy="4578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727A46F-76DE-4D79-A196-AF2D4925D300}">
      <dsp:nvSpPr>
        <dsp:cNvPr id="0" name=""/>
        <dsp:cNvSpPr/>
      </dsp:nvSpPr>
      <dsp:spPr>
        <a:xfrm>
          <a:off x="961995" y="4732"/>
          <a:ext cx="4523247" cy="88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00" tIns="93700" rIns="93700" bIns="93700" numCol="1" spcCol="1270" anchor="ctr" anchorCtr="0">
          <a:noAutofit/>
        </a:bodyPr>
        <a:lstStyle/>
        <a:p>
          <a:pPr marL="0" lvl="0" indent="0" algn="l" defTabSz="622300">
            <a:lnSpc>
              <a:spcPct val="90000"/>
            </a:lnSpc>
            <a:spcBef>
              <a:spcPct val="0"/>
            </a:spcBef>
            <a:spcAft>
              <a:spcPct val="35000"/>
            </a:spcAft>
            <a:buNone/>
          </a:pPr>
          <a:r>
            <a:rPr lang="en-NZ" sz="1400" kern="1200"/>
            <a:t>This project was conceived as the continuity of the previous module. Therefore, the sources of data I am going to use are:</a:t>
          </a:r>
          <a:endParaRPr lang="en-US" sz="1400" kern="1200"/>
        </a:p>
      </dsp:txBody>
      <dsp:txXfrm>
        <a:off x="961995" y="4732"/>
        <a:ext cx="4523247" cy="885353"/>
      </dsp:txXfrm>
    </dsp:sp>
    <dsp:sp modelId="{60F81D3B-E3D0-477F-88AF-8006DD6BF100}">
      <dsp:nvSpPr>
        <dsp:cNvPr id="0" name=""/>
        <dsp:cNvSpPr/>
      </dsp:nvSpPr>
      <dsp:spPr>
        <a:xfrm>
          <a:off x="0" y="1104717"/>
          <a:ext cx="5928344" cy="83250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429918-4C10-40AA-948E-6DF726363FF6}">
      <dsp:nvSpPr>
        <dsp:cNvPr id="0" name=""/>
        <dsp:cNvSpPr/>
      </dsp:nvSpPr>
      <dsp:spPr>
        <a:xfrm>
          <a:off x="251833" y="1292031"/>
          <a:ext cx="458327" cy="4578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CAA159-B9C8-4F49-B024-4FEFE569269A}">
      <dsp:nvSpPr>
        <dsp:cNvPr id="0" name=""/>
        <dsp:cNvSpPr/>
      </dsp:nvSpPr>
      <dsp:spPr>
        <a:xfrm>
          <a:off x="961995" y="1104717"/>
          <a:ext cx="4523247" cy="88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00" tIns="93700" rIns="93700" bIns="93700" numCol="1" spcCol="1270" anchor="ctr" anchorCtr="0">
          <a:noAutofit/>
        </a:bodyPr>
        <a:lstStyle/>
        <a:p>
          <a:pPr marL="0" lvl="0" indent="0" algn="l" defTabSz="622300">
            <a:lnSpc>
              <a:spcPct val="90000"/>
            </a:lnSpc>
            <a:spcBef>
              <a:spcPct val="0"/>
            </a:spcBef>
            <a:spcAft>
              <a:spcPct val="35000"/>
            </a:spcAft>
            <a:buNone/>
          </a:pPr>
          <a:r>
            <a:rPr lang="en-NZ" sz="1400" kern="1200"/>
            <a:t>For the neighbourhood locations, the Wikipedia page </a:t>
          </a:r>
          <a:r>
            <a:rPr lang="en-NZ" sz="1400" kern="1200">
              <a:hlinkClick xmlns:r="http://schemas.openxmlformats.org/officeDocument/2006/relationships" r:id="rId5"/>
            </a:rPr>
            <a:t>https://en.wikipedia.org/wiki/List_of_postal_codes_of_Canada:_M</a:t>
          </a:r>
          <a:endParaRPr lang="en-US" sz="1400" kern="1200"/>
        </a:p>
      </dsp:txBody>
      <dsp:txXfrm>
        <a:off x="961995" y="1104717"/>
        <a:ext cx="4523247" cy="885353"/>
      </dsp:txXfrm>
    </dsp:sp>
    <dsp:sp modelId="{E79313B2-2402-4AE7-A8A6-E6C379C4788D}">
      <dsp:nvSpPr>
        <dsp:cNvPr id="0" name=""/>
        <dsp:cNvSpPr/>
      </dsp:nvSpPr>
      <dsp:spPr>
        <a:xfrm>
          <a:off x="0" y="2204701"/>
          <a:ext cx="5928344" cy="83250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217C44-C263-4486-AB75-0EF3AAF0A9E8}">
      <dsp:nvSpPr>
        <dsp:cNvPr id="0" name=""/>
        <dsp:cNvSpPr/>
      </dsp:nvSpPr>
      <dsp:spPr>
        <a:xfrm>
          <a:off x="251833" y="2392016"/>
          <a:ext cx="458327" cy="457879"/>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4FE75A-F07A-4A1D-B105-FA52E867DEA2}">
      <dsp:nvSpPr>
        <dsp:cNvPr id="0" name=""/>
        <dsp:cNvSpPr/>
      </dsp:nvSpPr>
      <dsp:spPr>
        <a:xfrm>
          <a:off x="961995" y="2204701"/>
          <a:ext cx="4523247" cy="88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00" tIns="93700" rIns="93700" bIns="93700" numCol="1" spcCol="1270" anchor="ctr" anchorCtr="0">
          <a:noAutofit/>
        </a:bodyPr>
        <a:lstStyle/>
        <a:p>
          <a:pPr marL="0" lvl="0" indent="0" algn="l" defTabSz="622300">
            <a:lnSpc>
              <a:spcPct val="90000"/>
            </a:lnSpc>
            <a:spcBef>
              <a:spcPct val="0"/>
            </a:spcBef>
            <a:spcAft>
              <a:spcPct val="35000"/>
            </a:spcAft>
            <a:buNone/>
          </a:pPr>
          <a:r>
            <a:rPr lang="en-NZ" sz="1400" kern="1200"/>
            <a:t>For the venues, the Foursquare API</a:t>
          </a:r>
          <a:endParaRPr lang="en-US" sz="1400" kern="1200"/>
        </a:p>
      </dsp:txBody>
      <dsp:txXfrm>
        <a:off x="961995" y="2204701"/>
        <a:ext cx="4523247" cy="885353"/>
      </dsp:txXfrm>
    </dsp:sp>
    <dsp:sp modelId="{D841FABC-FB03-4028-8352-70FBEE4749A0}">
      <dsp:nvSpPr>
        <dsp:cNvPr id="0" name=""/>
        <dsp:cNvSpPr/>
      </dsp:nvSpPr>
      <dsp:spPr>
        <a:xfrm>
          <a:off x="0" y="3304686"/>
          <a:ext cx="5928344" cy="83250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6E576B-45DE-4385-9426-F62C850C50FA}">
      <dsp:nvSpPr>
        <dsp:cNvPr id="0" name=""/>
        <dsp:cNvSpPr/>
      </dsp:nvSpPr>
      <dsp:spPr>
        <a:xfrm>
          <a:off x="251833" y="3492000"/>
          <a:ext cx="458327" cy="457879"/>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44E58E-F78F-40A8-A13A-80EA6959EB36}">
      <dsp:nvSpPr>
        <dsp:cNvPr id="0" name=""/>
        <dsp:cNvSpPr/>
      </dsp:nvSpPr>
      <dsp:spPr>
        <a:xfrm>
          <a:off x="961995" y="3304686"/>
          <a:ext cx="4523247" cy="88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00" tIns="93700" rIns="93700" bIns="93700" numCol="1" spcCol="1270" anchor="ctr" anchorCtr="0">
          <a:noAutofit/>
        </a:bodyPr>
        <a:lstStyle/>
        <a:p>
          <a:pPr marL="0" lvl="0" indent="0" algn="l" defTabSz="622300">
            <a:lnSpc>
              <a:spcPct val="90000"/>
            </a:lnSpc>
            <a:spcBef>
              <a:spcPct val="0"/>
            </a:spcBef>
            <a:spcAft>
              <a:spcPct val="35000"/>
            </a:spcAft>
            <a:buNone/>
          </a:pPr>
          <a:r>
            <a:rPr lang="en-NZ" sz="1400" kern="1200"/>
            <a:t>For creating maps, Folium library</a:t>
          </a:r>
          <a:endParaRPr lang="en-US" sz="1400" kern="1200"/>
        </a:p>
      </dsp:txBody>
      <dsp:txXfrm>
        <a:off x="961995" y="3304686"/>
        <a:ext cx="4523247" cy="885353"/>
      </dsp:txXfrm>
    </dsp:sp>
    <dsp:sp modelId="{AAD182CC-870D-4F25-952E-2BBB930EDFAB}">
      <dsp:nvSpPr>
        <dsp:cNvPr id="0" name=""/>
        <dsp:cNvSpPr/>
      </dsp:nvSpPr>
      <dsp:spPr>
        <a:xfrm>
          <a:off x="0" y="4404671"/>
          <a:ext cx="5928344" cy="832508"/>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454835-F2E7-4644-A9A9-319F2071A647}">
      <dsp:nvSpPr>
        <dsp:cNvPr id="0" name=""/>
        <dsp:cNvSpPr/>
      </dsp:nvSpPr>
      <dsp:spPr>
        <a:xfrm>
          <a:off x="251833" y="4591985"/>
          <a:ext cx="458327" cy="457879"/>
        </a:xfrm>
        <a:prstGeom prst="rect">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138088-33DB-4C8E-8F06-003ED723AC89}">
      <dsp:nvSpPr>
        <dsp:cNvPr id="0" name=""/>
        <dsp:cNvSpPr/>
      </dsp:nvSpPr>
      <dsp:spPr>
        <a:xfrm>
          <a:off x="961995" y="4404671"/>
          <a:ext cx="4523247" cy="885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700" tIns="93700" rIns="93700" bIns="93700" numCol="1" spcCol="1270" anchor="ctr" anchorCtr="0">
          <a:noAutofit/>
        </a:bodyPr>
        <a:lstStyle/>
        <a:p>
          <a:pPr marL="0" lvl="0" indent="0" algn="l" defTabSz="622300">
            <a:lnSpc>
              <a:spcPct val="90000"/>
            </a:lnSpc>
            <a:spcBef>
              <a:spcPct val="0"/>
            </a:spcBef>
            <a:spcAft>
              <a:spcPct val="35000"/>
            </a:spcAft>
            <a:buNone/>
          </a:pPr>
          <a:r>
            <a:rPr lang="en-NZ" sz="1400" kern="1200"/>
            <a:t>For geospatial data, the csv file of Module 3 </a:t>
          </a:r>
          <a:r>
            <a:rPr lang="en-NZ" sz="1400" kern="1200">
              <a:hlinkClick xmlns:r="http://schemas.openxmlformats.org/officeDocument/2006/relationships" r:id="rId12"/>
            </a:rPr>
            <a:t>https://cocl.us/Geospatial_data</a:t>
          </a:r>
          <a:endParaRPr lang="en-US" sz="1400" kern="1200"/>
        </a:p>
      </dsp:txBody>
      <dsp:txXfrm>
        <a:off x="961995" y="4404671"/>
        <a:ext cx="4523247" cy="8853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D6518-B16A-49FC-94D8-FB4949D38D88}">
      <dsp:nvSpPr>
        <dsp:cNvPr id="0" name=""/>
        <dsp:cNvSpPr/>
      </dsp:nvSpPr>
      <dsp:spPr>
        <a:xfrm>
          <a:off x="0" y="611144"/>
          <a:ext cx="10058399" cy="11282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2FE40-2820-408A-BFF2-D45A3F04333A}">
      <dsp:nvSpPr>
        <dsp:cNvPr id="0" name=""/>
        <dsp:cNvSpPr/>
      </dsp:nvSpPr>
      <dsp:spPr>
        <a:xfrm>
          <a:off x="341300" y="865004"/>
          <a:ext cx="620547" cy="620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5120EA-59F3-4871-B9CB-C6A56A539AAB}">
      <dsp:nvSpPr>
        <dsp:cNvPr id="0" name=""/>
        <dsp:cNvSpPr/>
      </dsp:nvSpPr>
      <dsp:spPr>
        <a:xfrm>
          <a:off x="1303148" y="611144"/>
          <a:ext cx="8755251" cy="112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08" tIns="119408" rIns="119408" bIns="119408" numCol="1" spcCol="1270" anchor="ctr" anchorCtr="0">
          <a:noAutofit/>
        </a:bodyPr>
        <a:lstStyle/>
        <a:p>
          <a:pPr marL="0" lvl="0" indent="0" algn="l" defTabSz="755650">
            <a:lnSpc>
              <a:spcPct val="90000"/>
            </a:lnSpc>
            <a:spcBef>
              <a:spcPct val="0"/>
            </a:spcBef>
            <a:spcAft>
              <a:spcPct val="35000"/>
            </a:spcAft>
            <a:buNone/>
          </a:pPr>
          <a:r>
            <a:rPr lang="en-NZ" sz="1700" b="1" kern="1200"/>
            <a:t>Using the Foursquare API</a:t>
          </a:r>
          <a:endParaRPr lang="en-US" sz="1700" kern="1200"/>
        </a:p>
      </dsp:txBody>
      <dsp:txXfrm>
        <a:off x="1303148" y="611144"/>
        <a:ext cx="8755251" cy="1128267"/>
      </dsp:txXfrm>
    </dsp:sp>
    <dsp:sp modelId="{2282F583-20BC-44BE-8E0E-85DE71655FE0}">
      <dsp:nvSpPr>
        <dsp:cNvPr id="0" name=""/>
        <dsp:cNvSpPr/>
      </dsp:nvSpPr>
      <dsp:spPr>
        <a:xfrm>
          <a:off x="0" y="2021478"/>
          <a:ext cx="10058399" cy="112826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A11C55-6C79-4B7D-9F62-EFEEE36D30FC}">
      <dsp:nvSpPr>
        <dsp:cNvPr id="0" name=""/>
        <dsp:cNvSpPr/>
      </dsp:nvSpPr>
      <dsp:spPr>
        <a:xfrm>
          <a:off x="341300" y="2275339"/>
          <a:ext cx="620547" cy="620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111F63-DF1F-4666-B0EB-E6CCE671B165}">
      <dsp:nvSpPr>
        <dsp:cNvPr id="0" name=""/>
        <dsp:cNvSpPr/>
      </dsp:nvSpPr>
      <dsp:spPr>
        <a:xfrm>
          <a:off x="1303148" y="2021478"/>
          <a:ext cx="8755251" cy="1128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9408" tIns="119408" rIns="119408" bIns="119408" numCol="1" spcCol="1270" anchor="ctr" anchorCtr="0">
          <a:noAutofit/>
        </a:bodyPr>
        <a:lstStyle/>
        <a:p>
          <a:pPr marL="0" lvl="0" indent="0" algn="l" defTabSz="755650">
            <a:lnSpc>
              <a:spcPct val="90000"/>
            </a:lnSpc>
            <a:spcBef>
              <a:spcPct val="0"/>
            </a:spcBef>
            <a:spcAft>
              <a:spcPct val="35000"/>
            </a:spcAft>
            <a:buNone/>
          </a:pPr>
          <a:r>
            <a:rPr lang="en-NZ" sz="1700" kern="1200" dirty="0"/>
            <a:t>I got a big </a:t>
          </a:r>
          <a:r>
            <a:rPr lang="en-NZ" sz="1700" kern="1200" dirty="0" err="1"/>
            <a:t>dataframe</a:t>
          </a:r>
          <a:r>
            <a:rPr lang="en-NZ" sz="1700" kern="1200" dirty="0"/>
            <a:t> of shape (9935, 7). That was because a lot of values were duplicated, as some neighbourhoods locations are near each other. So I dropped all the duplicated values, resulting in a </a:t>
          </a:r>
          <a:r>
            <a:rPr lang="en-NZ" sz="1700" kern="1200" dirty="0" err="1"/>
            <a:t>dataframe</a:t>
          </a:r>
          <a:r>
            <a:rPr lang="en-NZ" sz="1700" kern="1200" dirty="0"/>
            <a:t> of shape (801,7). That means that in Toronto there are 801 distinct bank offices, according to Foursquare.</a:t>
          </a:r>
          <a:endParaRPr lang="en-US" sz="1700" kern="1200" dirty="0"/>
        </a:p>
      </dsp:txBody>
      <dsp:txXfrm>
        <a:off x="1303148" y="2021478"/>
        <a:ext cx="8755251" cy="11282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4EA29-13DF-4400-ACDB-E1BC90F2184E}">
      <dsp:nvSpPr>
        <dsp:cNvPr id="0" name=""/>
        <dsp:cNvSpPr/>
      </dsp:nvSpPr>
      <dsp:spPr>
        <a:xfrm>
          <a:off x="0" y="810759"/>
          <a:ext cx="5928344" cy="163806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F7E5DD-7E03-4DD8-9C4D-42C8DAD5E65C}">
      <dsp:nvSpPr>
        <dsp:cNvPr id="0" name=""/>
        <dsp:cNvSpPr/>
      </dsp:nvSpPr>
      <dsp:spPr>
        <a:xfrm>
          <a:off x="495514" y="1179324"/>
          <a:ext cx="900935" cy="9009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5F3DCDD-A094-4DC2-957E-6639A25CB4B0}">
      <dsp:nvSpPr>
        <dsp:cNvPr id="0" name=""/>
        <dsp:cNvSpPr/>
      </dsp:nvSpPr>
      <dsp:spPr>
        <a:xfrm>
          <a:off x="1891965" y="810759"/>
          <a:ext cx="4036378" cy="1638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62" tIns="173362" rIns="173362" bIns="173362" numCol="1" spcCol="1270" anchor="ctr" anchorCtr="0">
          <a:noAutofit/>
        </a:bodyPr>
        <a:lstStyle/>
        <a:p>
          <a:pPr marL="0" lvl="0" indent="0" algn="l" defTabSz="622300">
            <a:lnSpc>
              <a:spcPct val="90000"/>
            </a:lnSpc>
            <a:spcBef>
              <a:spcPct val="0"/>
            </a:spcBef>
            <a:spcAft>
              <a:spcPct val="35000"/>
            </a:spcAft>
            <a:buNone/>
          </a:pPr>
          <a:r>
            <a:rPr lang="en-NZ" sz="1400" b="1" kern="1200"/>
            <a:t>Businesses per neighbourhood</a:t>
          </a:r>
          <a:endParaRPr lang="en-US" sz="1400" kern="1200"/>
        </a:p>
      </dsp:txBody>
      <dsp:txXfrm>
        <a:off x="1891965" y="810759"/>
        <a:ext cx="4036378" cy="1638065"/>
      </dsp:txXfrm>
    </dsp:sp>
    <dsp:sp modelId="{51FF9433-B8E8-4F94-8B4B-4E3094B7C3C5}">
      <dsp:nvSpPr>
        <dsp:cNvPr id="0" name=""/>
        <dsp:cNvSpPr/>
      </dsp:nvSpPr>
      <dsp:spPr>
        <a:xfrm>
          <a:off x="0" y="2845931"/>
          <a:ext cx="5928344" cy="1638065"/>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3A54BF-3063-452B-A053-5A1FF1F5C291}">
      <dsp:nvSpPr>
        <dsp:cNvPr id="0" name=""/>
        <dsp:cNvSpPr/>
      </dsp:nvSpPr>
      <dsp:spPr>
        <a:xfrm>
          <a:off x="495514" y="3214496"/>
          <a:ext cx="900935" cy="9009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0B2F68-5191-4FB6-B1E3-69CC9A2E35BA}">
      <dsp:nvSpPr>
        <dsp:cNvPr id="0" name=""/>
        <dsp:cNvSpPr/>
      </dsp:nvSpPr>
      <dsp:spPr>
        <a:xfrm>
          <a:off x="1891965" y="2845931"/>
          <a:ext cx="4036378" cy="1638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362" tIns="173362" rIns="173362" bIns="173362" numCol="1" spcCol="1270" anchor="ctr" anchorCtr="0">
          <a:noAutofit/>
        </a:bodyPr>
        <a:lstStyle/>
        <a:p>
          <a:pPr marL="0" lvl="0" indent="0" algn="l" defTabSz="622300">
            <a:lnSpc>
              <a:spcPct val="90000"/>
            </a:lnSpc>
            <a:spcBef>
              <a:spcPct val="0"/>
            </a:spcBef>
            <a:spcAft>
              <a:spcPct val="35000"/>
            </a:spcAft>
            <a:buNone/>
          </a:pPr>
          <a:r>
            <a:rPr lang="en-NZ" sz="1400" kern="1200"/>
            <a:t>Then, I wanted to analyse the data to see how many similar bank offices each neighbourhood had. In this way, I could determine which neighbourhoods had the best density of offices to open a new one.</a:t>
          </a:r>
          <a:br>
            <a:rPr lang="en-NZ" sz="1400" kern="1200"/>
          </a:br>
          <a:r>
            <a:rPr lang="en-NZ" sz="1400" kern="1200"/>
            <a:t>I plotted a boxplot chart to visualize the distribution of the data.</a:t>
          </a:r>
          <a:endParaRPr lang="en-US" sz="1400" kern="1200"/>
        </a:p>
      </dsp:txBody>
      <dsp:txXfrm>
        <a:off x="1891965" y="2845931"/>
        <a:ext cx="4036378" cy="16380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6058FD-B0E9-4749-955E-A8FD0FF74593}">
      <dsp:nvSpPr>
        <dsp:cNvPr id="0" name=""/>
        <dsp:cNvSpPr/>
      </dsp:nvSpPr>
      <dsp:spPr>
        <a:xfrm>
          <a:off x="0" y="612050"/>
          <a:ext cx="5928344" cy="52474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NZ" sz="2300" kern="1200"/>
            <a:t>Clairlea,Golden Mile,Oakridge</a:t>
          </a:r>
          <a:endParaRPr lang="en-US" sz="2300" kern="1200"/>
        </a:p>
      </dsp:txBody>
      <dsp:txXfrm>
        <a:off x="25616" y="637666"/>
        <a:ext cx="5877112" cy="473513"/>
      </dsp:txXfrm>
    </dsp:sp>
    <dsp:sp modelId="{8098B314-641E-4D69-B29E-8A056EB7357E}">
      <dsp:nvSpPr>
        <dsp:cNvPr id="0" name=""/>
        <dsp:cNvSpPr/>
      </dsp:nvSpPr>
      <dsp:spPr>
        <a:xfrm>
          <a:off x="0" y="1203035"/>
          <a:ext cx="5928344" cy="52474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NZ" sz="2300" kern="1200"/>
            <a:t>Deer Park,Forest Hill SE,Rathnelly,South Hill,...</a:t>
          </a:r>
          <a:endParaRPr lang="en-US" sz="2300" kern="1200"/>
        </a:p>
      </dsp:txBody>
      <dsp:txXfrm>
        <a:off x="25616" y="1228651"/>
        <a:ext cx="5877112" cy="473513"/>
      </dsp:txXfrm>
    </dsp:sp>
    <dsp:sp modelId="{6C2B9F17-DE3A-4F7F-9EF5-EFDAFAF3AD23}">
      <dsp:nvSpPr>
        <dsp:cNvPr id="0" name=""/>
        <dsp:cNvSpPr/>
      </dsp:nvSpPr>
      <dsp:spPr>
        <a:xfrm>
          <a:off x="0" y="1794020"/>
          <a:ext cx="5928344" cy="52474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NZ" sz="2300" kern="1200"/>
            <a:t>Downsview West</a:t>
          </a:r>
          <a:endParaRPr lang="en-US" sz="2300" kern="1200"/>
        </a:p>
      </dsp:txBody>
      <dsp:txXfrm>
        <a:off x="25616" y="1819636"/>
        <a:ext cx="5877112" cy="473513"/>
      </dsp:txXfrm>
    </dsp:sp>
    <dsp:sp modelId="{A947455F-DEBE-45B8-9FEE-53A3BA1BDCA2}">
      <dsp:nvSpPr>
        <dsp:cNvPr id="0" name=""/>
        <dsp:cNvSpPr/>
      </dsp:nvSpPr>
      <dsp:spPr>
        <a:xfrm>
          <a:off x="0" y="2385006"/>
          <a:ext cx="5928344" cy="52474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NZ" sz="2300" kern="1200"/>
            <a:t>Downsview,North Park,Upwood Park</a:t>
          </a:r>
          <a:endParaRPr lang="en-US" sz="2300" kern="1200"/>
        </a:p>
      </dsp:txBody>
      <dsp:txXfrm>
        <a:off x="25616" y="2410622"/>
        <a:ext cx="5877112" cy="473513"/>
      </dsp:txXfrm>
    </dsp:sp>
    <dsp:sp modelId="{2E0C7035-7EB4-478F-AD37-DD4A92D94087}">
      <dsp:nvSpPr>
        <dsp:cNvPr id="0" name=""/>
        <dsp:cNvSpPr/>
      </dsp:nvSpPr>
      <dsp:spPr>
        <a:xfrm>
          <a:off x="0" y="2975991"/>
          <a:ext cx="5928344" cy="52474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NZ" sz="2300" kern="1200"/>
            <a:t>Rosedale</a:t>
          </a:r>
          <a:endParaRPr lang="en-US" sz="2300" kern="1200"/>
        </a:p>
      </dsp:txBody>
      <dsp:txXfrm>
        <a:off x="25616" y="3001607"/>
        <a:ext cx="5877112" cy="473513"/>
      </dsp:txXfrm>
    </dsp:sp>
    <dsp:sp modelId="{D4F4DF67-325C-4D0B-A64A-67ED06840B4D}">
      <dsp:nvSpPr>
        <dsp:cNvPr id="0" name=""/>
        <dsp:cNvSpPr/>
      </dsp:nvSpPr>
      <dsp:spPr>
        <a:xfrm>
          <a:off x="0" y="3566976"/>
          <a:ext cx="5928344" cy="52474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NZ" sz="2300" kern="1200"/>
            <a:t>Woburn</a:t>
          </a:r>
          <a:endParaRPr lang="en-US" sz="2300" kern="1200"/>
        </a:p>
      </dsp:txBody>
      <dsp:txXfrm>
        <a:off x="25616" y="3592592"/>
        <a:ext cx="5877112" cy="473513"/>
      </dsp:txXfrm>
    </dsp:sp>
    <dsp:sp modelId="{40B488DA-133F-4A84-9E32-01F555EEA165}">
      <dsp:nvSpPr>
        <dsp:cNvPr id="0" name=""/>
        <dsp:cNvSpPr/>
      </dsp:nvSpPr>
      <dsp:spPr>
        <a:xfrm>
          <a:off x="0" y="4157961"/>
          <a:ext cx="5928344" cy="52474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NZ" sz="2300" kern="1200"/>
            <a:t>Woodbine Gardens,Parkview Hill</a:t>
          </a:r>
          <a:endParaRPr lang="en-US" sz="2300" kern="1200"/>
        </a:p>
      </dsp:txBody>
      <dsp:txXfrm>
        <a:off x="25616" y="4183577"/>
        <a:ext cx="5877112" cy="4735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875BD3-A316-47A1-BF4B-A0DB09408EA6}">
      <dsp:nvSpPr>
        <dsp:cNvPr id="0" name=""/>
        <dsp:cNvSpPr/>
      </dsp:nvSpPr>
      <dsp:spPr>
        <a:xfrm>
          <a:off x="0" y="860398"/>
          <a:ext cx="5928344" cy="158842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4D01BA-DD8C-43A9-87E3-8F3FE4F672A8}">
      <dsp:nvSpPr>
        <dsp:cNvPr id="0" name=""/>
        <dsp:cNvSpPr/>
      </dsp:nvSpPr>
      <dsp:spPr>
        <a:xfrm>
          <a:off x="480499" y="1217794"/>
          <a:ext cx="873634" cy="8736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07C91A3-F713-47A8-B5AC-56527D9B24CE}">
      <dsp:nvSpPr>
        <dsp:cNvPr id="0" name=""/>
        <dsp:cNvSpPr/>
      </dsp:nvSpPr>
      <dsp:spPr>
        <a:xfrm>
          <a:off x="1834633" y="860398"/>
          <a:ext cx="4093710" cy="1588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9" tIns="168109" rIns="168109" bIns="168109" numCol="1" spcCol="1270" anchor="ctr" anchorCtr="0">
          <a:noAutofit/>
        </a:bodyPr>
        <a:lstStyle/>
        <a:p>
          <a:pPr marL="0" lvl="0" indent="0" algn="l" defTabSz="800100">
            <a:lnSpc>
              <a:spcPct val="90000"/>
            </a:lnSpc>
            <a:spcBef>
              <a:spcPct val="0"/>
            </a:spcBef>
            <a:spcAft>
              <a:spcPct val="35000"/>
            </a:spcAft>
            <a:buNone/>
          </a:pPr>
          <a:r>
            <a:rPr lang="en-NZ" sz="1800" b="1" kern="1200"/>
            <a:t>Main competitor</a:t>
          </a:r>
          <a:endParaRPr lang="en-US" sz="1800" kern="1200"/>
        </a:p>
      </dsp:txBody>
      <dsp:txXfrm>
        <a:off x="1834633" y="860398"/>
        <a:ext cx="4093710" cy="1588427"/>
      </dsp:txXfrm>
    </dsp:sp>
    <dsp:sp modelId="{2AFE14CB-2609-4467-A139-FABB7B8EC8A0}">
      <dsp:nvSpPr>
        <dsp:cNvPr id="0" name=""/>
        <dsp:cNvSpPr/>
      </dsp:nvSpPr>
      <dsp:spPr>
        <a:xfrm>
          <a:off x="0" y="2845931"/>
          <a:ext cx="5928344" cy="1588427"/>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6D54A2-FFB3-405F-AB81-E92BD98A8CF9}">
      <dsp:nvSpPr>
        <dsp:cNvPr id="0" name=""/>
        <dsp:cNvSpPr/>
      </dsp:nvSpPr>
      <dsp:spPr>
        <a:xfrm>
          <a:off x="480499" y="3203327"/>
          <a:ext cx="873634" cy="8736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0FF29F-FCF9-456B-BF76-0495EDCB2C56}">
      <dsp:nvSpPr>
        <dsp:cNvPr id="0" name=""/>
        <dsp:cNvSpPr/>
      </dsp:nvSpPr>
      <dsp:spPr>
        <a:xfrm>
          <a:off x="1834633" y="2845931"/>
          <a:ext cx="4093710" cy="1588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109" tIns="168109" rIns="168109" bIns="168109" numCol="1" spcCol="1270" anchor="ctr" anchorCtr="0">
          <a:noAutofit/>
        </a:bodyPr>
        <a:lstStyle/>
        <a:p>
          <a:pPr marL="0" lvl="0" indent="0" algn="l" defTabSz="800100">
            <a:lnSpc>
              <a:spcPct val="90000"/>
            </a:lnSpc>
            <a:spcBef>
              <a:spcPct val="0"/>
            </a:spcBef>
            <a:spcAft>
              <a:spcPct val="35000"/>
            </a:spcAft>
            <a:buNone/>
          </a:pPr>
          <a:r>
            <a:rPr lang="en-NZ" sz="1800" kern="1200"/>
            <a:t>Afterwards, I wanted to search the main competitor DataBanks will face, so I wrangled the data retrieved from Foursquare to see the bank that has the highest number of offices.</a:t>
          </a:r>
          <a:endParaRPr lang="en-US" sz="1800" kern="1200"/>
        </a:p>
      </dsp:txBody>
      <dsp:txXfrm>
        <a:off x="1834633" y="2845931"/>
        <a:ext cx="4093710" cy="15884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140F3D-9AA2-434D-B12C-591A416B2A97}">
      <dsp:nvSpPr>
        <dsp:cNvPr id="0" name=""/>
        <dsp:cNvSpPr/>
      </dsp:nvSpPr>
      <dsp:spPr>
        <a:xfrm>
          <a:off x="0" y="1560"/>
          <a:ext cx="10058399" cy="79110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0A82CD-DE49-429E-8FA4-9547F99F2C14}">
      <dsp:nvSpPr>
        <dsp:cNvPr id="0" name=""/>
        <dsp:cNvSpPr/>
      </dsp:nvSpPr>
      <dsp:spPr>
        <a:xfrm>
          <a:off x="239310" y="179560"/>
          <a:ext cx="435110" cy="4351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8EDA4E-45E5-4100-9AEE-30A154EC8013}">
      <dsp:nvSpPr>
        <dsp:cNvPr id="0" name=""/>
        <dsp:cNvSpPr/>
      </dsp:nvSpPr>
      <dsp:spPr>
        <a:xfrm>
          <a:off x="913731" y="1560"/>
          <a:ext cx="9144668" cy="79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26" tIns="83726" rIns="83726" bIns="83726" numCol="1" spcCol="1270" anchor="ctr" anchorCtr="0">
          <a:noAutofit/>
        </a:bodyPr>
        <a:lstStyle/>
        <a:p>
          <a:pPr marL="0" lvl="0" indent="0" algn="l" defTabSz="755650">
            <a:lnSpc>
              <a:spcPct val="90000"/>
            </a:lnSpc>
            <a:spcBef>
              <a:spcPct val="0"/>
            </a:spcBef>
            <a:spcAft>
              <a:spcPct val="35000"/>
            </a:spcAft>
            <a:buNone/>
          </a:pPr>
          <a:r>
            <a:rPr lang="en-NZ" sz="1700" kern="1200"/>
            <a:t>I recommend the small bank to open the office on the neighbourhoods stated above. However, I would advert them that the results might have been affected by certain limitations.</a:t>
          </a:r>
          <a:endParaRPr lang="en-US" sz="1700" kern="1200"/>
        </a:p>
      </dsp:txBody>
      <dsp:txXfrm>
        <a:off x="913731" y="1560"/>
        <a:ext cx="9144668" cy="791109"/>
      </dsp:txXfrm>
    </dsp:sp>
    <dsp:sp modelId="{F2ACA71F-FBDE-4981-A683-05C3ED1577A3}">
      <dsp:nvSpPr>
        <dsp:cNvPr id="0" name=""/>
        <dsp:cNvSpPr/>
      </dsp:nvSpPr>
      <dsp:spPr>
        <a:xfrm>
          <a:off x="0" y="990447"/>
          <a:ext cx="10058399" cy="79110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ADD323-0452-4845-8280-7A02E216D9C2}">
      <dsp:nvSpPr>
        <dsp:cNvPr id="0" name=""/>
        <dsp:cNvSpPr/>
      </dsp:nvSpPr>
      <dsp:spPr>
        <a:xfrm>
          <a:off x="239310" y="1168447"/>
          <a:ext cx="435110" cy="4351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8052D9-6E58-4EDC-A29A-26E877142230}">
      <dsp:nvSpPr>
        <dsp:cNvPr id="0" name=""/>
        <dsp:cNvSpPr/>
      </dsp:nvSpPr>
      <dsp:spPr>
        <a:xfrm>
          <a:off x="913731" y="990447"/>
          <a:ext cx="9144668" cy="79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26" tIns="83726" rIns="83726" bIns="83726" numCol="1" spcCol="1270" anchor="ctr" anchorCtr="0">
          <a:noAutofit/>
        </a:bodyPr>
        <a:lstStyle/>
        <a:p>
          <a:pPr marL="0" lvl="0" indent="0" algn="l" defTabSz="755650">
            <a:lnSpc>
              <a:spcPct val="90000"/>
            </a:lnSpc>
            <a:spcBef>
              <a:spcPct val="0"/>
            </a:spcBef>
            <a:spcAft>
              <a:spcPct val="35000"/>
            </a:spcAft>
            <a:buNone/>
          </a:pPr>
          <a:r>
            <a:rPr lang="en-NZ" sz="1700" kern="1200"/>
            <a:t>Firstly, that the data used did not took into account socio-economic factors, which would determine why in some neighbourhoods there are more offices than in others.</a:t>
          </a:r>
          <a:endParaRPr lang="en-US" sz="1700" kern="1200"/>
        </a:p>
      </dsp:txBody>
      <dsp:txXfrm>
        <a:off x="913731" y="990447"/>
        <a:ext cx="9144668" cy="791109"/>
      </dsp:txXfrm>
    </dsp:sp>
    <dsp:sp modelId="{20CE3AC8-D662-4F4B-A2C9-1CA8D27E4FE8}">
      <dsp:nvSpPr>
        <dsp:cNvPr id="0" name=""/>
        <dsp:cNvSpPr/>
      </dsp:nvSpPr>
      <dsp:spPr>
        <a:xfrm>
          <a:off x="0" y="1979334"/>
          <a:ext cx="10058399" cy="79110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27A762-2D3F-4B68-BA00-A488B6A8AB7B}">
      <dsp:nvSpPr>
        <dsp:cNvPr id="0" name=""/>
        <dsp:cNvSpPr/>
      </dsp:nvSpPr>
      <dsp:spPr>
        <a:xfrm>
          <a:off x="239310" y="2157333"/>
          <a:ext cx="435110" cy="4351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570A91-EA5C-4867-A9C8-AFAED2C7A4CF}">
      <dsp:nvSpPr>
        <dsp:cNvPr id="0" name=""/>
        <dsp:cNvSpPr/>
      </dsp:nvSpPr>
      <dsp:spPr>
        <a:xfrm>
          <a:off x="913731" y="1979334"/>
          <a:ext cx="9144668" cy="79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26" tIns="83726" rIns="83726" bIns="83726" numCol="1" spcCol="1270" anchor="ctr" anchorCtr="0">
          <a:noAutofit/>
        </a:bodyPr>
        <a:lstStyle/>
        <a:p>
          <a:pPr marL="0" lvl="0" indent="0" algn="l" defTabSz="755650">
            <a:lnSpc>
              <a:spcPct val="90000"/>
            </a:lnSpc>
            <a:spcBef>
              <a:spcPct val="0"/>
            </a:spcBef>
            <a:spcAft>
              <a:spcPct val="35000"/>
            </a:spcAft>
            <a:buNone/>
          </a:pPr>
          <a:r>
            <a:rPr lang="en-NZ" sz="1700" kern="1200"/>
            <a:t>Secondly, the Foursquare dataset might be incomplete and it migh not comprise all the venues of the city of Toronto.</a:t>
          </a:r>
          <a:endParaRPr lang="en-US" sz="1700" kern="1200"/>
        </a:p>
      </dsp:txBody>
      <dsp:txXfrm>
        <a:off x="913731" y="1979334"/>
        <a:ext cx="9144668" cy="791109"/>
      </dsp:txXfrm>
    </dsp:sp>
    <dsp:sp modelId="{013538B1-806B-4EC9-A2FF-02E0BBA78661}">
      <dsp:nvSpPr>
        <dsp:cNvPr id="0" name=""/>
        <dsp:cNvSpPr/>
      </dsp:nvSpPr>
      <dsp:spPr>
        <a:xfrm>
          <a:off x="0" y="2968220"/>
          <a:ext cx="10058399" cy="79110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6F884B-C2B9-4F67-B4F2-87657AEE3A57}">
      <dsp:nvSpPr>
        <dsp:cNvPr id="0" name=""/>
        <dsp:cNvSpPr/>
      </dsp:nvSpPr>
      <dsp:spPr>
        <a:xfrm>
          <a:off x="239310" y="3146220"/>
          <a:ext cx="435110" cy="4351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E1B542-3B1A-4512-BCA6-C13EA5689F0C}">
      <dsp:nvSpPr>
        <dsp:cNvPr id="0" name=""/>
        <dsp:cNvSpPr/>
      </dsp:nvSpPr>
      <dsp:spPr>
        <a:xfrm>
          <a:off x="913731" y="2968220"/>
          <a:ext cx="9144668" cy="791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726" tIns="83726" rIns="83726" bIns="83726" numCol="1" spcCol="1270" anchor="ctr" anchorCtr="0">
          <a:noAutofit/>
        </a:bodyPr>
        <a:lstStyle/>
        <a:p>
          <a:pPr marL="0" lvl="0" indent="0" algn="l" defTabSz="755650">
            <a:lnSpc>
              <a:spcPct val="90000"/>
            </a:lnSpc>
            <a:spcBef>
              <a:spcPct val="0"/>
            </a:spcBef>
            <a:spcAft>
              <a:spcPct val="35000"/>
            </a:spcAft>
            <a:buNone/>
          </a:pPr>
          <a:r>
            <a:rPr lang="en-NZ" sz="1700" kern="1200"/>
            <a:t>Lastly, the data retrieved is a snapshot of the offices active nowadays. However, there is no historical records to look in which neighbourhoods banks are landing or taking off.</a:t>
          </a:r>
          <a:endParaRPr lang="en-US" sz="1700" kern="1200"/>
        </a:p>
      </dsp:txBody>
      <dsp:txXfrm>
        <a:off x="913731" y="2968220"/>
        <a:ext cx="9144668" cy="7911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8C68C-3524-4C95-B1D1-AAD200988B2F}">
      <dsp:nvSpPr>
        <dsp:cNvPr id="0" name=""/>
        <dsp:cNvSpPr/>
      </dsp:nvSpPr>
      <dsp:spPr>
        <a:xfrm>
          <a:off x="1227" y="284662"/>
          <a:ext cx="4309690" cy="273665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D1C77DA4-4B38-437B-AC43-C21B83B96CE7}">
      <dsp:nvSpPr>
        <dsp:cNvPr id="0" name=""/>
        <dsp:cNvSpPr/>
      </dsp:nvSpPr>
      <dsp:spPr>
        <a:xfrm>
          <a:off x="480082" y="739574"/>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NZ" sz="2300" kern="1200"/>
            <a:t>Despite the limitations discussed in the previous section. It could be argued that this project has created value for DataBank from a dataset and it may help in the decision-making process in the DataBank headquarters.</a:t>
          </a:r>
          <a:endParaRPr lang="en-US" sz="2300" kern="1200"/>
        </a:p>
      </dsp:txBody>
      <dsp:txXfrm>
        <a:off x="560236" y="819728"/>
        <a:ext cx="4149382" cy="2576345"/>
      </dsp:txXfrm>
    </dsp:sp>
    <dsp:sp modelId="{4327B4DE-DFFB-44A5-B1CE-085D303D3943}">
      <dsp:nvSpPr>
        <dsp:cNvPr id="0" name=""/>
        <dsp:cNvSpPr/>
      </dsp:nvSpPr>
      <dsp:spPr>
        <a:xfrm>
          <a:off x="5268627" y="284662"/>
          <a:ext cx="4309690" cy="273665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2123901-4DEF-4B76-82AF-902AF036A50D}">
      <dsp:nvSpPr>
        <dsp:cNvPr id="0" name=""/>
        <dsp:cNvSpPr/>
      </dsp:nvSpPr>
      <dsp:spPr>
        <a:xfrm>
          <a:off x="5747481" y="739574"/>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NZ" sz="2300" kern="1200"/>
            <a:t>In the end, that is one of the goal of the Data Science, so we could say that this project fulfills its purposes.</a:t>
          </a:r>
          <a:endParaRPr lang="en-US" sz="2300" kern="1200"/>
        </a:p>
      </dsp:txBody>
      <dsp:txXfrm>
        <a:off x="5827635" y="819728"/>
        <a:ext cx="4149382" cy="25763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2/10/2020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2/10/2020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2/10/2020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2/10/2020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2/10/2020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2/10/2020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2/10/2020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2/10/2020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2/10/2020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2/10/2020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2/10/2020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2/10/2020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Where to start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Supporting the decision of the opening a new Databank office</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613C680-9533-41E8-8655-4DA633D7551F}"/>
              </a:ext>
            </a:extLst>
          </p:cNvPr>
          <p:cNvPicPr>
            <a:picLocks noGrp="1" noChangeAspect="1"/>
          </p:cNvPicPr>
          <p:nvPr>
            <p:ph idx="1"/>
          </p:nvPr>
        </p:nvPicPr>
        <p:blipFill rotWithShape="1">
          <a:blip r:embed="rId2"/>
          <a:srcRect l="13306" t="27732" r="13297" b="7180"/>
          <a:stretch/>
        </p:blipFill>
        <p:spPr>
          <a:xfrm>
            <a:off x="-1" y="0"/>
            <a:ext cx="12810159" cy="6386732"/>
          </a:xfrm>
          <a:prstGeom prst="rect">
            <a:avLst/>
          </a:prstGeom>
        </p:spPr>
      </p:pic>
    </p:spTree>
    <p:extLst>
      <p:ext uri="{BB962C8B-B14F-4D97-AF65-F5344CB8AC3E}">
        <p14:creationId xmlns:p14="http://schemas.microsoft.com/office/powerpoint/2010/main" val="628114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BBAFC-5FD5-43EB-8473-E6A5CE1312C5}"/>
              </a:ext>
            </a:extLst>
          </p:cNvPr>
          <p:cNvSpPr>
            <a:spLocks noGrp="1"/>
          </p:cNvSpPr>
          <p:nvPr>
            <p:ph type="title"/>
          </p:nvPr>
        </p:nvSpPr>
        <p:spPr>
          <a:xfrm>
            <a:off x="643466" y="786383"/>
            <a:ext cx="3517567" cy="2093975"/>
          </a:xfrm>
          <a:prstGeom prst="rect">
            <a:avLst/>
          </a:prstGeom>
        </p:spPr>
        <p:txBody>
          <a:bodyPr anchor="b">
            <a:normAutofit/>
          </a:bodyPr>
          <a:lstStyle/>
          <a:p>
            <a:r>
              <a:rPr lang="es-ES" dirty="0" err="1"/>
              <a:t>Results</a:t>
            </a:r>
            <a:endParaRPr lang="en-NZ" dirty="0"/>
          </a:p>
        </p:txBody>
      </p:sp>
      <p:pic>
        <p:nvPicPr>
          <p:cNvPr id="7" name="Picture 6">
            <a:extLst>
              <a:ext uri="{FF2B5EF4-FFF2-40B4-BE49-F238E27FC236}">
                <a16:creationId xmlns:a16="http://schemas.microsoft.com/office/drawing/2014/main" id="{82BEA396-B390-4785-930D-61543D5FBFE4}"/>
              </a:ext>
            </a:extLst>
          </p:cNvPr>
          <p:cNvPicPr>
            <a:picLocks noChangeAspect="1"/>
          </p:cNvPicPr>
          <p:nvPr/>
        </p:nvPicPr>
        <p:blipFill rotWithShape="1">
          <a:blip r:embed="rId2"/>
          <a:srcRect l="10462" t="54245" r="60686" b="14674"/>
          <a:stretch/>
        </p:blipFill>
        <p:spPr>
          <a:xfrm>
            <a:off x="-253219" y="3713871"/>
            <a:ext cx="5190978" cy="3144129"/>
          </a:xfrm>
          <a:prstGeom prst="rect">
            <a:avLst/>
          </a:prstGeom>
        </p:spPr>
      </p:pic>
      <p:graphicFrame>
        <p:nvGraphicFramePr>
          <p:cNvPr id="5" name="Content Placeholder 2">
            <a:extLst>
              <a:ext uri="{FF2B5EF4-FFF2-40B4-BE49-F238E27FC236}">
                <a16:creationId xmlns:a16="http://schemas.microsoft.com/office/drawing/2014/main" id="{8BDBC372-4F6E-4FF5-A2F9-84A207D78034}"/>
              </a:ext>
            </a:extLst>
          </p:cNvPr>
          <p:cNvGraphicFramePr>
            <a:graphicFrameLocks noGrp="1"/>
          </p:cNvGraphicFramePr>
          <p:nvPr>
            <p:ph idx="1"/>
            <p:extLst>
              <p:ext uri="{D42A27DB-BD31-4B8C-83A1-F6EECF244321}">
                <p14:modId xmlns:p14="http://schemas.microsoft.com/office/powerpoint/2010/main" val="3954064471"/>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1175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DDDF-FB3A-4849-9F88-36A43F8CD742}"/>
              </a:ext>
            </a:extLst>
          </p:cNvPr>
          <p:cNvSpPr>
            <a:spLocks noGrp="1"/>
          </p:cNvSpPr>
          <p:nvPr>
            <p:ph type="title"/>
          </p:nvPr>
        </p:nvSpPr>
        <p:spPr>
          <a:xfrm>
            <a:off x="643466" y="786383"/>
            <a:ext cx="3517567" cy="2093975"/>
          </a:xfrm>
          <a:prstGeom prst="rect">
            <a:avLst/>
          </a:prstGeom>
        </p:spPr>
        <p:txBody>
          <a:bodyPr anchor="b">
            <a:normAutofit/>
          </a:bodyPr>
          <a:lstStyle/>
          <a:p>
            <a:r>
              <a:rPr lang="es-ES" dirty="0" err="1"/>
              <a:t>Results</a:t>
            </a:r>
            <a:endParaRPr lang="en-NZ" dirty="0"/>
          </a:p>
        </p:txBody>
      </p:sp>
      <p:sp>
        <p:nvSpPr>
          <p:cNvPr id="4" name="Text Placeholder 3">
            <a:extLst>
              <a:ext uri="{FF2B5EF4-FFF2-40B4-BE49-F238E27FC236}">
                <a16:creationId xmlns:a16="http://schemas.microsoft.com/office/drawing/2014/main" id="{074D2B68-D3AF-41F1-9CAB-58936BB3402B}"/>
              </a:ext>
            </a:extLst>
          </p:cNvPr>
          <p:cNvSpPr>
            <a:spLocks noGrp="1"/>
          </p:cNvSpPr>
          <p:nvPr>
            <p:ph type="body" sz="half" idx="2"/>
          </p:nvPr>
        </p:nvSpPr>
        <p:spPr>
          <a:xfrm>
            <a:off x="643465" y="3043050"/>
            <a:ext cx="3517567" cy="3064505"/>
          </a:xfrm>
          <a:prstGeom prst="rect">
            <a:avLst/>
          </a:prstGeom>
        </p:spPr>
        <p:txBody>
          <a:bodyPr>
            <a:normAutofit/>
          </a:bodyPr>
          <a:lstStyle/>
          <a:p>
            <a:r>
              <a:rPr lang="en-NZ" sz="1700"/>
              <a:t>There was only an extreme value at 20 offices in the neighbourhood. I looked then for the mean of businesses per neighbourhood, and it was 5. The mean was the target of my project, as the neighbourhoods that had that density were nor very saturated nor empty. I searched for the venues with that number of offices. They were 7:</a:t>
            </a:r>
          </a:p>
        </p:txBody>
      </p:sp>
      <p:graphicFrame>
        <p:nvGraphicFramePr>
          <p:cNvPr id="6" name="Content Placeholder 2">
            <a:extLst>
              <a:ext uri="{FF2B5EF4-FFF2-40B4-BE49-F238E27FC236}">
                <a16:creationId xmlns:a16="http://schemas.microsoft.com/office/drawing/2014/main" id="{ADDD0D76-AF1F-49E6-979A-50E3BBBA4F9A}"/>
              </a:ext>
            </a:extLst>
          </p:cNvPr>
          <p:cNvGraphicFramePr>
            <a:graphicFrameLocks noGrp="1"/>
          </p:cNvGraphicFramePr>
          <p:nvPr>
            <p:ph idx="1"/>
            <p:extLst>
              <p:ext uri="{D42A27DB-BD31-4B8C-83A1-F6EECF244321}">
                <p14:modId xmlns:p14="http://schemas.microsoft.com/office/powerpoint/2010/main" val="2096310229"/>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2056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98C146E-F3B7-4A09-A9B6-EA9B74B3F516}"/>
              </a:ext>
            </a:extLst>
          </p:cNvPr>
          <p:cNvPicPr>
            <a:picLocks noChangeAspect="1"/>
          </p:cNvPicPr>
          <p:nvPr/>
        </p:nvPicPr>
        <p:blipFill rotWithShape="1">
          <a:blip r:embed="rId2"/>
          <a:srcRect l="10001" t="28202" r="5543" b="6065"/>
          <a:stretch/>
        </p:blipFill>
        <p:spPr>
          <a:xfrm>
            <a:off x="0" y="0"/>
            <a:ext cx="15672544" cy="6858000"/>
          </a:xfrm>
          <a:prstGeom prst="rect">
            <a:avLst/>
          </a:prstGeom>
        </p:spPr>
      </p:pic>
      <p:pic>
        <p:nvPicPr>
          <p:cNvPr id="5" name="Picture 4">
            <a:extLst>
              <a:ext uri="{FF2B5EF4-FFF2-40B4-BE49-F238E27FC236}">
                <a16:creationId xmlns:a16="http://schemas.microsoft.com/office/drawing/2014/main" id="{B655D5F6-5085-46EE-9089-F2429EDFC57B}"/>
              </a:ext>
            </a:extLst>
          </p:cNvPr>
          <p:cNvPicPr>
            <a:picLocks noChangeAspect="1"/>
          </p:cNvPicPr>
          <p:nvPr/>
        </p:nvPicPr>
        <p:blipFill rotWithShape="1">
          <a:blip r:embed="rId3"/>
          <a:srcRect l="4526" t="33194" r="50219" b="16391"/>
          <a:stretch/>
        </p:blipFill>
        <p:spPr>
          <a:xfrm>
            <a:off x="0" y="3509889"/>
            <a:ext cx="5345723" cy="3348111"/>
          </a:xfrm>
          <a:prstGeom prst="rect">
            <a:avLst/>
          </a:prstGeom>
        </p:spPr>
      </p:pic>
    </p:spTree>
    <p:extLst>
      <p:ext uri="{BB962C8B-B14F-4D97-AF65-F5344CB8AC3E}">
        <p14:creationId xmlns:p14="http://schemas.microsoft.com/office/powerpoint/2010/main" val="28840120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B3D40-2DD6-4419-B424-A6F8C947E6FE}"/>
              </a:ext>
            </a:extLst>
          </p:cNvPr>
          <p:cNvSpPr>
            <a:spLocks noGrp="1"/>
          </p:cNvSpPr>
          <p:nvPr>
            <p:ph type="title"/>
          </p:nvPr>
        </p:nvSpPr>
        <p:spPr>
          <a:xfrm>
            <a:off x="643466" y="786383"/>
            <a:ext cx="3517567" cy="2093975"/>
          </a:xfrm>
          <a:prstGeom prst="rect">
            <a:avLst/>
          </a:prstGeom>
        </p:spPr>
        <p:txBody>
          <a:bodyPr anchor="b">
            <a:normAutofit/>
          </a:bodyPr>
          <a:lstStyle/>
          <a:p>
            <a:r>
              <a:rPr lang="es-ES" dirty="0" err="1"/>
              <a:t>Results</a:t>
            </a:r>
            <a:endParaRPr lang="en-NZ" dirty="0"/>
          </a:p>
        </p:txBody>
      </p:sp>
      <p:graphicFrame>
        <p:nvGraphicFramePr>
          <p:cNvPr id="6" name="Text Placeholder 3">
            <a:extLst>
              <a:ext uri="{FF2B5EF4-FFF2-40B4-BE49-F238E27FC236}">
                <a16:creationId xmlns:a16="http://schemas.microsoft.com/office/drawing/2014/main" id="{CCC3706C-DC6B-4984-8561-9F86CD83724A}"/>
              </a:ext>
            </a:extLst>
          </p:cNvPr>
          <p:cNvGraphicFramePr/>
          <p:nvPr>
            <p:extLst>
              <p:ext uri="{D42A27DB-BD31-4B8C-83A1-F6EECF244321}">
                <p14:modId xmlns:p14="http://schemas.microsoft.com/office/powerpoint/2010/main" val="508474892"/>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1683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26AE3EDF-F88F-49AA-86A6-0258B0F24485}"/>
              </a:ext>
            </a:extLst>
          </p:cNvPr>
          <p:cNvSpPr>
            <a:spLocks noGrp="1"/>
          </p:cNvSpPr>
          <p:nvPr>
            <p:ph type="title"/>
          </p:nvPr>
        </p:nvSpPr>
        <p:spPr>
          <a:xfrm>
            <a:off x="1039177" y="5249528"/>
            <a:ext cx="10113645" cy="743682"/>
          </a:xfrm>
        </p:spPr>
        <p:txBody>
          <a:bodyPr/>
          <a:lstStyle/>
          <a:p>
            <a:r>
              <a:rPr lang="es-ES" dirty="0" err="1"/>
              <a:t>The</a:t>
            </a:r>
            <a:r>
              <a:rPr lang="es-ES" dirty="0"/>
              <a:t> </a:t>
            </a:r>
            <a:r>
              <a:rPr lang="es-ES" dirty="0" err="1"/>
              <a:t>main</a:t>
            </a:r>
            <a:r>
              <a:rPr lang="es-ES" dirty="0"/>
              <a:t> </a:t>
            </a:r>
            <a:r>
              <a:rPr lang="es-ES" dirty="0" err="1"/>
              <a:t>competitor</a:t>
            </a:r>
            <a:r>
              <a:rPr lang="es-ES" dirty="0"/>
              <a:t> </a:t>
            </a:r>
            <a:r>
              <a:rPr lang="en-NZ" dirty="0"/>
              <a:t>for our small </a:t>
            </a:r>
            <a:r>
              <a:rPr lang="en-NZ" dirty="0" err="1"/>
              <a:t>DataBank</a:t>
            </a:r>
            <a:r>
              <a:rPr lang="en-NZ" dirty="0"/>
              <a:t> is </a:t>
            </a:r>
            <a:r>
              <a:rPr lang="en-NZ" i="1" dirty="0"/>
              <a:t>Western Union @ Money Mart.</a:t>
            </a:r>
            <a:endParaRPr lang="en-US" dirty="0"/>
          </a:p>
        </p:txBody>
      </p:sp>
      <p:pic>
        <p:nvPicPr>
          <p:cNvPr id="5" name="Picture 4">
            <a:extLst>
              <a:ext uri="{FF2B5EF4-FFF2-40B4-BE49-F238E27FC236}">
                <a16:creationId xmlns:a16="http://schemas.microsoft.com/office/drawing/2014/main" id="{FF8FAAA4-3395-486A-A657-097C93E8C8C6}"/>
              </a:ext>
            </a:extLst>
          </p:cNvPr>
          <p:cNvPicPr>
            <a:picLocks noChangeAspect="1"/>
          </p:cNvPicPr>
          <p:nvPr/>
        </p:nvPicPr>
        <p:blipFill rotWithShape="1">
          <a:blip r:embed="rId2"/>
          <a:srcRect l="3116" t="42458" r="60192" b="26963"/>
          <a:stretch/>
        </p:blipFill>
        <p:spPr>
          <a:xfrm>
            <a:off x="-1" y="864790"/>
            <a:ext cx="6470895" cy="3031960"/>
          </a:xfrm>
          <a:prstGeom prst="rect">
            <a:avLst/>
          </a:prstGeom>
        </p:spPr>
      </p:pic>
      <p:pic>
        <p:nvPicPr>
          <p:cNvPr id="6" name="Picture 5">
            <a:extLst>
              <a:ext uri="{FF2B5EF4-FFF2-40B4-BE49-F238E27FC236}">
                <a16:creationId xmlns:a16="http://schemas.microsoft.com/office/drawing/2014/main" id="{7FFC50F9-7A54-4221-A936-55BA086D65A5}"/>
              </a:ext>
            </a:extLst>
          </p:cNvPr>
          <p:cNvPicPr>
            <a:picLocks noChangeAspect="1"/>
          </p:cNvPicPr>
          <p:nvPr/>
        </p:nvPicPr>
        <p:blipFill rotWithShape="1">
          <a:blip r:embed="rId3"/>
          <a:srcRect l="923" t="72832" r="71269" b="13784"/>
          <a:stretch/>
        </p:blipFill>
        <p:spPr>
          <a:xfrm>
            <a:off x="5672881" y="1579864"/>
            <a:ext cx="5918898" cy="1601811"/>
          </a:xfrm>
          <a:prstGeom prst="rect">
            <a:avLst/>
          </a:prstGeom>
        </p:spPr>
      </p:pic>
    </p:spTree>
    <p:extLst>
      <p:ext uri="{BB962C8B-B14F-4D97-AF65-F5344CB8AC3E}">
        <p14:creationId xmlns:p14="http://schemas.microsoft.com/office/powerpoint/2010/main" val="610813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F534D9AA-74A5-4925-BD65-7138EDBB0CAB}"/>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t>Discussion</a:t>
            </a:r>
          </a:p>
        </p:txBody>
      </p:sp>
      <p:graphicFrame>
        <p:nvGraphicFramePr>
          <p:cNvPr id="15" name="Content Placeholder 2">
            <a:extLst>
              <a:ext uri="{FF2B5EF4-FFF2-40B4-BE49-F238E27FC236}">
                <a16:creationId xmlns:a16="http://schemas.microsoft.com/office/drawing/2014/main" id="{FAF538DE-0AA9-4EA0-BA24-C3D54CEA49B4}"/>
              </a:ext>
            </a:extLst>
          </p:cNvPr>
          <p:cNvGraphicFramePr>
            <a:graphicFrameLocks noGrp="1"/>
          </p:cNvGraphicFramePr>
          <p:nvPr>
            <p:ph idx="1"/>
            <p:extLst>
              <p:ext uri="{D42A27DB-BD31-4B8C-83A1-F6EECF244321}">
                <p14:modId xmlns:p14="http://schemas.microsoft.com/office/powerpoint/2010/main" val="4235192052"/>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4176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35AC0-937C-40FB-B032-384D55F62AB1}"/>
              </a:ext>
            </a:extLst>
          </p:cNvPr>
          <p:cNvSpPr>
            <a:spLocks noGrp="1"/>
          </p:cNvSpPr>
          <p:nvPr>
            <p:ph type="title"/>
          </p:nvPr>
        </p:nvSpPr>
        <p:spPr>
          <a:xfrm>
            <a:off x="1097280" y="286603"/>
            <a:ext cx="10058400" cy="1450757"/>
          </a:xfrm>
          <a:prstGeom prst="rect">
            <a:avLst/>
          </a:prstGeom>
        </p:spPr>
        <p:txBody>
          <a:bodyPr anchor="b">
            <a:normAutofit/>
          </a:bodyPr>
          <a:lstStyle/>
          <a:p>
            <a:r>
              <a:rPr lang="es-ES" dirty="0" err="1"/>
              <a:t>Conclusion</a:t>
            </a:r>
            <a:endParaRPr lang="en-NZ" dirty="0"/>
          </a:p>
        </p:txBody>
      </p:sp>
      <p:graphicFrame>
        <p:nvGraphicFramePr>
          <p:cNvPr id="5" name="Content Placeholder 2">
            <a:extLst>
              <a:ext uri="{FF2B5EF4-FFF2-40B4-BE49-F238E27FC236}">
                <a16:creationId xmlns:a16="http://schemas.microsoft.com/office/drawing/2014/main" id="{20D64B03-EA97-4936-A471-D43822B6AAA0}"/>
              </a:ext>
            </a:extLst>
          </p:cNvPr>
          <p:cNvGraphicFramePr>
            <a:graphicFrameLocks noGrp="1"/>
          </p:cNvGraphicFramePr>
          <p:nvPr>
            <p:ph idx="1"/>
            <p:extLst>
              <p:ext uri="{D42A27DB-BD31-4B8C-83A1-F6EECF244321}">
                <p14:modId xmlns:p14="http://schemas.microsoft.com/office/powerpoint/2010/main" val="1119590082"/>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06473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6E9BD-2D76-43CD-80D7-788D84E33302}"/>
              </a:ext>
            </a:extLst>
          </p:cNvPr>
          <p:cNvSpPr>
            <a:spLocks noGrp="1"/>
          </p:cNvSpPr>
          <p:nvPr>
            <p:ph type="title"/>
          </p:nvPr>
        </p:nvSpPr>
        <p:spPr>
          <a:xfrm>
            <a:off x="1097280" y="758952"/>
            <a:ext cx="10058400" cy="3566160"/>
          </a:xfrm>
          <a:prstGeom prst="rect">
            <a:avLst/>
          </a:prstGeom>
        </p:spPr>
        <p:txBody>
          <a:bodyPr anchor="b">
            <a:normAutofit/>
          </a:bodyPr>
          <a:lstStyle/>
          <a:p>
            <a:r>
              <a:rPr lang="es-ES" dirty="0" err="1"/>
              <a:t>Thanks</a:t>
            </a:r>
            <a:r>
              <a:rPr lang="es-ES" dirty="0"/>
              <a:t> </a:t>
            </a:r>
            <a:r>
              <a:rPr lang="es-ES" dirty="0" err="1"/>
              <a:t>for</a:t>
            </a:r>
            <a:r>
              <a:rPr lang="es-ES" dirty="0"/>
              <a:t> </a:t>
            </a:r>
            <a:r>
              <a:rPr lang="es-ES" dirty="0" err="1"/>
              <a:t>your</a:t>
            </a:r>
            <a:r>
              <a:rPr lang="es-ES" dirty="0"/>
              <a:t> </a:t>
            </a:r>
            <a:r>
              <a:rPr lang="es-ES" dirty="0" err="1"/>
              <a:t>attention</a:t>
            </a:r>
            <a:endParaRPr lang="en-NZ" dirty="0"/>
          </a:p>
        </p:txBody>
      </p:sp>
    </p:spTree>
    <p:extLst>
      <p:ext uri="{BB962C8B-B14F-4D97-AF65-F5344CB8AC3E}">
        <p14:creationId xmlns:p14="http://schemas.microsoft.com/office/powerpoint/2010/main" val="2499696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92AC-4B28-4441-8E61-7B356695DEE8}"/>
              </a:ext>
            </a:extLst>
          </p:cNvPr>
          <p:cNvSpPr>
            <a:spLocks noGrp="1"/>
          </p:cNvSpPr>
          <p:nvPr>
            <p:ph type="title"/>
          </p:nvPr>
        </p:nvSpPr>
        <p:spPr>
          <a:xfrm>
            <a:off x="1097280" y="286603"/>
            <a:ext cx="10058400" cy="1450757"/>
          </a:xfrm>
          <a:prstGeom prst="rect">
            <a:avLst/>
          </a:prstGeom>
        </p:spPr>
        <p:txBody>
          <a:bodyPr anchor="b">
            <a:normAutofit/>
          </a:bodyPr>
          <a:lstStyle/>
          <a:p>
            <a:r>
              <a:rPr lang="es-ES" dirty="0" err="1"/>
              <a:t>Introduction</a:t>
            </a:r>
            <a:endParaRPr lang="en-NZ" dirty="0"/>
          </a:p>
        </p:txBody>
      </p:sp>
      <p:graphicFrame>
        <p:nvGraphicFramePr>
          <p:cNvPr id="7" name="Content Placeholder 2">
            <a:extLst>
              <a:ext uri="{FF2B5EF4-FFF2-40B4-BE49-F238E27FC236}">
                <a16:creationId xmlns:a16="http://schemas.microsoft.com/office/drawing/2014/main" id="{31C21BFB-2E53-4F67-AA2C-C302C43B385A}"/>
              </a:ext>
            </a:extLst>
          </p:cNvPr>
          <p:cNvGraphicFramePr>
            <a:graphicFrameLocks noGrp="1"/>
          </p:cNvGraphicFramePr>
          <p:nvPr>
            <p:ph idx="1"/>
            <p:extLst>
              <p:ext uri="{D42A27DB-BD31-4B8C-83A1-F6EECF244321}">
                <p14:modId xmlns:p14="http://schemas.microsoft.com/office/powerpoint/2010/main" val="1107970530"/>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5383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A34FD-2242-4B21-A874-7CFD921E8F32}"/>
              </a:ext>
            </a:extLst>
          </p:cNvPr>
          <p:cNvSpPr>
            <a:spLocks noGrp="1"/>
          </p:cNvSpPr>
          <p:nvPr>
            <p:ph type="title"/>
          </p:nvPr>
        </p:nvSpPr>
        <p:spPr>
          <a:xfrm>
            <a:off x="1097280" y="286603"/>
            <a:ext cx="10058400" cy="1450757"/>
          </a:xfrm>
          <a:prstGeom prst="rect">
            <a:avLst/>
          </a:prstGeom>
        </p:spPr>
        <p:txBody>
          <a:bodyPr anchor="b">
            <a:normAutofit/>
          </a:bodyPr>
          <a:lstStyle/>
          <a:p>
            <a:r>
              <a:rPr lang="es-ES" dirty="0" err="1"/>
              <a:t>Introduction</a:t>
            </a:r>
            <a:endParaRPr lang="en-NZ" dirty="0"/>
          </a:p>
        </p:txBody>
      </p:sp>
      <p:graphicFrame>
        <p:nvGraphicFramePr>
          <p:cNvPr id="5" name="Content Placeholder 2">
            <a:extLst>
              <a:ext uri="{FF2B5EF4-FFF2-40B4-BE49-F238E27FC236}">
                <a16:creationId xmlns:a16="http://schemas.microsoft.com/office/drawing/2014/main" id="{B1F7F8D0-C7FE-4950-8D2C-853DC95F500F}"/>
              </a:ext>
            </a:extLst>
          </p:cNvPr>
          <p:cNvGraphicFramePr>
            <a:graphicFrameLocks noGrp="1"/>
          </p:cNvGraphicFramePr>
          <p:nvPr>
            <p:ph idx="1"/>
            <p:extLst>
              <p:ext uri="{D42A27DB-BD31-4B8C-83A1-F6EECF244321}">
                <p14:modId xmlns:p14="http://schemas.microsoft.com/office/powerpoint/2010/main" val="862379823"/>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61465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9877-9FFE-45F7-BBAA-E4DBAA8B0A01}"/>
              </a:ext>
            </a:extLst>
          </p:cNvPr>
          <p:cNvSpPr>
            <a:spLocks noGrp="1"/>
          </p:cNvSpPr>
          <p:nvPr>
            <p:ph type="title"/>
          </p:nvPr>
        </p:nvSpPr>
        <p:spPr>
          <a:xfrm>
            <a:off x="643466" y="786383"/>
            <a:ext cx="3517567" cy="2093975"/>
          </a:xfrm>
          <a:prstGeom prst="rect">
            <a:avLst/>
          </a:prstGeom>
        </p:spPr>
        <p:txBody>
          <a:bodyPr anchor="b">
            <a:normAutofit/>
          </a:bodyPr>
          <a:lstStyle/>
          <a:p>
            <a:r>
              <a:rPr lang="es-ES" dirty="0"/>
              <a:t>Data </a:t>
            </a:r>
            <a:r>
              <a:rPr lang="es-ES" dirty="0" err="1"/>
              <a:t>used</a:t>
            </a:r>
            <a:endParaRPr lang="en-NZ" dirty="0"/>
          </a:p>
        </p:txBody>
      </p:sp>
      <p:graphicFrame>
        <p:nvGraphicFramePr>
          <p:cNvPr id="5" name="Content Placeholder 2">
            <a:extLst>
              <a:ext uri="{FF2B5EF4-FFF2-40B4-BE49-F238E27FC236}">
                <a16:creationId xmlns:a16="http://schemas.microsoft.com/office/drawing/2014/main" id="{24D7F8DB-65A7-4DAB-885D-3E1E52D6A4AE}"/>
              </a:ext>
            </a:extLst>
          </p:cNvPr>
          <p:cNvGraphicFramePr>
            <a:graphicFrameLocks noGrp="1"/>
          </p:cNvGraphicFramePr>
          <p:nvPr>
            <p:ph idx="1"/>
            <p:extLst>
              <p:ext uri="{D42A27DB-BD31-4B8C-83A1-F6EECF244321}">
                <p14:modId xmlns:p14="http://schemas.microsoft.com/office/powerpoint/2010/main" val="1612637892"/>
              </p:ext>
            </p:extLst>
          </p:nvPr>
        </p:nvGraphicFramePr>
        <p:xfrm>
          <a:off x="5458984" y="812799"/>
          <a:ext cx="5928344" cy="5294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99543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1596E-1660-47BE-9AAF-F90AE043031E}"/>
              </a:ext>
            </a:extLst>
          </p:cNvPr>
          <p:cNvSpPr>
            <a:spLocks noGrp="1"/>
          </p:cNvSpPr>
          <p:nvPr>
            <p:ph type="title"/>
          </p:nvPr>
        </p:nvSpPr>
        <p:spPr/>
        <p:txBody>
          <a:bodyPr/>
          <a:lstStyle/>
          <a:p>
            <a:r>
              <a:rPr lang="es-ES" dirty="0"/>
              <a:t>Methodology</a:t>
            </a:r>
            <a:endParaRPr lang="en-NZ" dirty="0"/>
          </a:p>
        </p:txBody>
      </p:sp>
      <p:sp>
        <p:nvSpPr>
          <p:cNvPr id="3" name="Content Placeholder 2">
            <a:extLst>
              <a:ext uri="{FF2B5EF4-FFF2-40B4-BE49-F238E27FC236}">
                <a16:creationId xmlns:a16="http://schemas.microsoft.com/office/drawing/2014/main" id="{0A3C35BC-55DA-4FE1-8952-EE16235BECEC}"/>
              </a:ext>
            </a:extLst>
          </p:cNvPr>
          <p:cNvSpPr>
            <a:spLocks noGrp="1"/>
          </p:cNvSpPr>
          <p:nvPr>
            <p:ph idx="1"/>
          </p:nvPr>
        </p:nvSpPr>
        <p:spPr/>
        <p:txBody>
          <a:bodyPr/>
          <a:lstStyle/>
          <a:p>
            <a:r>
              <a:rPr lang="en-NZ" b="1" dirty="0"/>
              <a:t>Data wrangling</a:t>
            </a:r>
          </a:p>
          <a:p>
            <a:r>
              <a:rPr lang="en-NZ" dirty="0"/>
              <a:t>First and foremost, I imported the necessary libraries to operate throughout all the project on a </a:t>
            </a:r>
            <a:r>
              <a:rPr lang="en-NZ" dirty="0" err="1"/>
              <a:t>Jupyter</a:t>
            </a:r>
            <a:r>
              <a:rPr lang="en-NZ" dirty="0"/>
              <a:t> notebook. As I said in the data section, I took the data of the neighbourhoods of Toronto from the Wikipedia website. Then, I </a:t>
            </a:r>
            <a:r>
              <a:rPr lang="en-NZ" dirty="0" err="1"/>
              <a:t>procceded</a:t>
            </a:r>
            <a:r>
              <a:rPr lang="en-NZ" dirty="0"/>
              <a:t> to create a </a:t>
            </a:r>
            <a:r>
              <a:rPr lang="en-NZ" dirty="0" err="1"/>
              <a:t>dataframe</a:t>
            </a:r>
            <a:r>
              <a:rPr lang="en-NZ" dirty="0"/>
              <a:t> in pandas with the names of the neighbourhoods. After that, I dropped all the not assigned values.</a:t>
            </a:r>
            <a:br>
              <a:rPr lang="en-NZ" dirty="0"/>
            </a:br>
            <a:endParaRPr lang="en-NZ" dirty="0"/>
          </a:p>
          <a:p>
            <a:r>
              <a:rPr lang="en-NZ" dirty="0"/>
              <a:t>From the csv file of Module 3, I took the geospatial data of the neighbourhoods of the previous </a:t>
            </a:r>
            <a:r>
              <a:rPr lang="en-NZ" dirty="0" err="1"/>
              <a:t>dataframe</a:t>
            </a:r>
            <a:r>
              <a:rPr lang="en-NZ" dirty="0"/>
              <a:t> and created a new </a:t>
            </a:r>
            <a:r>
              <a:rPr lang="en-NZ" dirty="0" err="1"/>
              <a:t>dataframe</a:t>
            </a:r>
            <a:r>
              <a:rPr lang="en-NZ" dirty="0"/>
              <a:t>. Then I merged both datasets in an unique one.</a:t>
            </a:r>
          </a:p>
          <a:p>
            <a:endParaRPr lang="en-NZ" dirty="0"/>
          </a:p>
        </p:txBody>
      </p:sp>
    </p:spTree>
    <p:extLst>
      <p:ext uri="{BB962C8B-B14F-4D97-AF65-F5344CB8AC3E}">
        <p14:creationId xmlns:p14="http://schemas.microsoft.com/office/powerpoint/2010/main" val="734159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E0DD-08E2-41B0-8C50-8701D8D6DCC5}"/>
              </a:ext>
            </a:extLst>
          </p:cNvPr>
          <p:cNvSpPr>
            <a:spLocks noGrp="1"/>
          </p:cNvSpPr>
          <p:nvPr>
            <p:ph type="title"/>
          </p:nvPr>
        </p:nvSpPr>
        <p:spPr/>
        <p:txBody>
          <a:bodyPr/>
          <a:lstStyle/>
          <a:p>
            <a:r>
              <a:rPr lang="es-ES" dirty="0"/>
              <a:t>Methodology</a:t>
            </a:r>
            <a:endParaRPr lang="en-NZ" dirty="0"/>
          </a:p>
        </p:txBody>
      </p:sp>
      <p:pic>
        <p:nvPicPr>
          <p:cNvPr id="5" name="Picture 4">
            <a:extLst>
              <a:ext uri="{FF2B5EF4-FFF2-40B4-BE49-F238E27FC236}">
                <a16:creationId xmlns:a16="http://schemas.microsoft.com/office/drawing/2014/main" id="{F9A3CD5A-78E0-4A66-80DA-30934C22D1DC}"/>
              </a:ext>
            </a:extLst>
          </p:cNvPr>
          <p:cNvPicPr>
            <a:picLocks noChangeAspect="1"/>
          </p:cNvPicPr>
          <p:nvPr/>
        </p:nvPicPr>
        <p:blipFill rotWithShape="1">
          <a:blip r:embed="rId2"/>
          <a:srcRect l="1270" t="37121" r="35500" b="8083"/>
          <a:stretch/>
        </p:blipFill>
        <p:spPr>
          <a:xfrm>
            <a:off x="1477107" y="2118971"/>
            <a:ext cx="8701555" cy="4239626"/>
          </a:xfrm>
          <a:prstGeom prst="rect">
            <a:avLst/>
          </a:prstGeom>
        </p:spPr>
      </p:pic>
    </p:spTree>
    <p:extLst>
      <p:ext uri="{BB962C8B-B14F-4D97-AF65-F5344CB8AC3E}">
        <p14:creationId xmlns:p14="http://schemas.microsoft.com/office/powerpoint/2010/main" val="58471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CED8E-9CA6-47E9-8C02-A7FD235F7D6B}"/>
              </a:ext>
            </a:extLst>
          </p:cNvPr>
          <p:cNvSpPr>
            <a:spLocks noGrp="1"/>
          </p:cNvSpPr>
          <p:nvPr>
            <p:ph type="title"/>
          </p:nvPr>
        </p:nvSpPr>
        <p:spPr>
          <a:xfrm>
            <a:off x="643466" y="786383"/>
            <a:ext cx="3517567" cy="2093975"/>
          </a:xfrm>
          <a:prstGeom prst="rect">
            <a:avLst/>
          </a:prstGeom>
        </p:spPr>
        <p:txBody>
          <a:bodyPr anchor="b">
            <a:normAutofit/>
          </a:bodyPr>
          <a:lstStyle/>
          <a:p>
            <a:r>
              <a:rPr lang="es-ES" dirty="0"/>
              <a:t>Methodology</a:t>
            </a:r>
            <a:endParaRPr lang="en-NZ" dirty="0"/>
          </a:p>
        </p:txBody>
      </p:sp>
      <p:pic>
        <p:nvPicPr>
          <p:cNvPr id="4" name="Picture 3">
            <a:extLst>
              <a:ext uri="{FF2B5EF4-FFF2-40B4-BE49-F238E27FC236}">
                <a16:creationId xmlns:a16="http://schemas.microsoft.com/office/drawing/2014/main" id="{0FD7108B-CF9C-4EC7-AEBC-3DAB6CD8B763}"/>
              </a:ext>
            </a:extLst>
          </p:cNvPr>
          <p:cNvPicPr>
            <a:picLocks noChangeAspect="1"/>
          </p:cNvPicPr>
          <p:nvPr/>
        </p:nvPicPr>
        <p:blipFill rotWithShape="1">
          <a:blip r:embed="rId2"/>
          <a:srcRect l="29885" t="42663" r="32731" b="17933"/>
          <a:stretch/>
        </p:blipFill>
        <p:spPr>
          <a:xfrm>
            <a:off x="5458984" y="1792831"/>
            <a:ext cx="5928344" cy="3334693"/>
          </a:xfrm>
          <a:prstGeom prst="rect">
            <a:avLst/>
          </a:prstGeom>
          <a:noFill/>
        </p:spPr>
      </p:pic>
      <p:sp>
        <p:nvSpPr>
          <p:cNvPr id="3" name="Content Placeholder 2">
            <a:extLst>
              <a:ext uri="{FF2B5EF4-FFF2-40B4-BE49-F238E27FC236}">
                <a16:creationId xmlns:a16="http://schemas.microsoft.com/office/drawing/2014/main" id="{D4A3D8AE-EDBF-4BB1-97A5-F776A1D6108D}"/>
              </a:ext>
            </a:extLst>
          </p:cNvPr>
          <p:cNvSpPr>
            <a:spLocks noGrp="1"/>
          </p:cNvSpPr>
          <p:nvPr>
            <p:ph type="body" sz="half" idx="2"/>
          </p:nvPr>
        </p:nvSpPr>
        <p:spPr>
          <a:xfrm>
            <a:off x="643465" y="3043050"/>
            <a:ext cx="3517567" cy="3064505"/>
          </a:xfrm>
          <a:prstGeom prst="rect">
            <a:avLst/>
          </a:prstGeom>
        </p:spPr>
        <p:txBody>
          <a:bodyPr>
            <a:normAutofit/>
          </a:bodyPr>
          <a:lstStyle/>
          <a:p>
            <a:r>
              <a:rPr lang="en-NZ" b="1" dirty="0"/>
              <a:t>Map preparation</a:t>
            </a:r>
          </a:p>
          <a:p>
            <a:r>
              <a:rPr lang="en-NZ" dirty="0"/>
              <a:t>Using Folium I created a map for Toronto. I looked for the coordinates in the internet. Then I added markers representing all the neighbourhoods on it.</a:t>
            </a:r>
          </a:p>
          <a:p>
            <a:endParaRPr lang="en-NZ" dirty="0"/>
          </a:p>
        </p:txBody>
      </p:sp>
    </p:spTree>
    <p:extLst>
      <p:ext uri="{BB962C8B-B14F-4D97-AF65-F5344CB8AC3E}">
        <p14:creationId xmlns:p14="http://schemas.microsoft.com/office/powerpoint/2010/main" val="2540120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B680-26D7-4F8B-BA0B-4EA3A585C8EE}"/>
              </a:ext>
            </a:extLst>
          </p:cNvPr>
          <p:cNvSpPr>
            <a:spLocks noGrp="1"/>
          </p:cNvSpPr>
          <p:nvPr>
            <p:ph type="title"/>
          </p:nvPr>
        </p:nvSpPr>
        <p:spPr>
          <a:xfrm>
            <a:off x="1097280" y="286603"/>
            <a:ext cx="10058400" cy="1450757"/>
          </a:xfrm>
          <a:prstGeom prst="rect">
            <a:avLst/>
          </a:prstGeom>
        </p:spPr>
        <p:txBody>
          <a:bodyPr anchor="b">
            <a:normAutofit/>
          </a:bodyPr>
          <a:lstStyle/>
          <a:p>
            <a:r>
              <a:rPr lang="es-ES" dirty="0"/>
              <a:t>Methodology</a:t>
            </a:r>
            <a:endParaRPr lang="en-NZ" dirty="0"/>
          </a:p>
        </p:txBody>
      </p:sp>
      <p:graphicFrame>
        <p:nvGraphicFramePr>
          <p:cNvPr id="6" name="Text Placeholder 3">
            <a:extLst>
              <a:ext uri="{FF2B5EF4-FFF2-40B4-BE49-F238E27FC236}">
                <a16:creationId xmlns:a16="http://schemas.microsoft.com/office/drawing/2014/main" id="{B56F61AB-00A3-41A5-818C-5AF82F93FD1F}"/>
              </a:ext>
            </a:extLst>
          </p:cNvPr>
          <p:cNvGraphicFramePr/>
          <p:nvPr>
            <p:extLst>
              <p:ext uri="{D42A27DB-BD31-4B8C-83A1-F6EECF244321}">
                <p14:modId xmlns:p14="http://schemas.microsoft.com/office/powerpoint/2010/main" val="1673350707"/>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5326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C937F-62DD-4FDE-8E24-56BBFE06D0F6}"/>
              </a:ext>
            </a:extLst>
          </p:cNvPr>
          <p:cNvSpPr>
            <a:spLocks noGrp="1"/>
          </p:cNvSpPr>
          <p:nvPr>
            <p:ph type="title"/>
          </p:nvPr>
        </p:nvSpPr>
        <p:spPr/>
        <p:txBody>
          <a:bodyPr/>
          <a:lstStyle/>
          <a:p>
            <a:r>
              <a:rPr lang="es-ES" dirty="0"/>
              <a:t>Methodology</a:t>
            </a:r>
            <a:endParaRPr lang="en-NZ" dirty="0"/>
          </a:p>
        </p:txBody>
      </p:sp>
      <p:pic>
        <p:nvPicPr>
          <p:cNvPr id="4" name="Content Placeholder 3">
            <a:extLst>
              <a:ext uri="{FF2B5EF4-FFF2-40B4-BE49-F238E27FC236}">
                <a16:creationId xmlns:a16="http://schemas.microsoft.com/office/drawing/2014/main" id="{D74190C5-C7CC-4781-9FE7-EABC7C91B698}"/>
              </a:ext>
            </a:extLst>
          </p:cNvPr>
          <p:cNvPicPr>
            <a:picLocks noGrp="1" noChangeAspect="1"/>
          </p:cNvPicPr>
          <p:nvPr>
            <p:ph idx="1"/>
          </p:nvPr>
        </p:nvPicPr>
        <p:blipFill rotWithShape="1">
          <a:blip r:embed="rId2"/>
          <a:srcRect l="2036" t="28598" r="22236" b="5864"/>
          <a:stretch/>
        </p:blipFill>
        <p:spPr>
          <a:xfrm>
            <a:off x="1097280" y="1955409"/>
            <a:ext cx="9164750" cy="4459195"/>
          </a:xfrm>
          <a:prstGeom prst="rect">
            <a:avLst/>
          </a:prstGeom>
        </p:spPr>
      </p:pic>
    </p:spTree>
    <p:extLst>
      <p:ext uri="{BB962C8B-B14F-4D97-AF65-F5344CB8AC3E}">
        <p14:creationId xmlns:p14="http://schemas.microsoft.com/office/powerpoint/2010/main" val="126804245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841</Words>
  <Application>Microsoft Office PowerPoint</Application>
  <PresentationFormat>Widescreen</PresentationFormat>
  <Paragraphs>53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Bookman Old Style</vt:lpstr>
      <vt:lpstr>Calibri</vt:lpstr>
      <vt:lpstr>Franklin Gothic Book</vt:lpstr>
      <vt:lpstr>1_RetrospectVTI</vt:lpstr>
      <vt:lpstr>Where to start</vt:lpstr>
      <vt:lpstr>Introduction</vt:lpstr>
      <vt:lpstr>Introduction</vt:lpstr>
      <vt:lpstr>Data used</vt:lpstr>
      <vt:lpstr>Methodology</vt:lpstr>
      <vt:lpstr>Methodology</vt:lpstr>
      <vt:lpstr>Methodology</vt:lpstr>
      <vt:lpstr>Methodology</vt:lpstr>
      <vt:lpstr>Methodology</vt:lpstr>
      <vt:lpstr>PowerPoint Presentation</vt:lpstr>
      <vt:lpstr>Results</vt:lpstr>
      <vt:lpstr>Results</vt:lpstr>
      <vt:lpstr>PowerPoint Presentation</vt:lpstr>
      <vt:lpstr>Results</vt:lpstr>
      <vt:lpstr>The main competitor for our small DataBank is Western Union @ Money Mart.</vt:lpstr>
      <vt:lpstr>Discussion</vt:lpstr>
      <vt:lpstr>Conclusion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2020-02-10T19:19:35Z</dcterms:created>
  <dcterms:modified xsi:type="dcterms:W3CDTF">2020-02-10T19:44:54Z</dcterms:modified>
</cp:coreProperties>
</file>